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ink/ink1.xml" ContentType="application/inkml+xml"/>
  <Override PartName="/ppt/notesSlides/notesSlide19.xml" ContentType="application/vnd.openxmlformats-officedocument.presentationml.notesSlide+xml"/>
  <Override PartName="/ppt/ink/ink2.xml" ContentType="application/inkml+xml"/>
  <Override PartName="/ppt/notesSlides/notesSlide20.xml" ContentType="application/vnd.openxmlformats-officedocument.presentationml.notesSlide+xml"/>
  <Override PartName="/ppt/ink/ink3.xml" ContentType="application/inkml+xml"/>
  <Override PartName="/ppt/notesSlides/notesSlide21.xml" ContentType="application/vnd.openxmlformats-officedocument.presentationml.notesSlide+xml"/>
  <Override PartName="/ppt/ink/ink4.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87" r:id="rId2"/>
    <p:sldId id="281" r:id="rId3"/>
    <p:sldId id="1308" r:id="rId4"/>
    <p:sldId id="1315" r:id="rId5"/>
    <p:sldId id="1316" r:id="rId6"/>
    <p:sldId id="1328" r:id="rId7"/>
    <p:sldId id="1329" r:id="rId8"/>
    <p:sldId id="1330" r:id="rId9"/>
    <p:sldId id="1331" r:id="rId10"/>
    <p:sldId id="467" r:id="rId11"/>
    <p:sldId id="1216" r:id="rId12"/>
    <p:sldId id="1321" r:id="rId13"/>
    <p:sldId id="1322" r:id="rId14"/>
    <p:sldId id="1323" r:id="rId15"/>
    <p:sldId id="532" r:id="rId16"/>
    <p:sldId id="1332" r:id="rId17"/>
    <p:sldId id="798" r:id="rId18"/>
    <p:sldId id="1333" r:id="rId19"/>
    <p:sldId id="1324" r:id="rId20"/>
    <p:sldId id="1325" r:id="rId21"/>
    <p:sldId id="275" r:id="rId22"/>
    <p:sldId id="1283" r:id="rId23"/>
    <p:sldId id="1326" r:id="rId24"/>
    <p:sldId id="1327" r:id="rId25"/>
    <p:sldId id="1312" r:id="rId2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EF8"/>
    <a:srgbClr val="FF6600"/>
    <a:srgbClr val="3333FF"/>
    <a:srgbClr val="9933FF"/>
    <a:srgbClr val="00FF00"/>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705" autoAdjust="0"/>
    <p:restoredTop sz="93741" autoAdjust="0"/>
  </p:normalViewPr>
  <p:slideViewPr>
    <p:cSldViewPr snapToGrid="0">
      <p:cViewPr varScale="1">
        <p:scale>
          <a:sx n="62" d="100"/>
          <a:sy n="62" d="100"/>
        </p:scale>
        <p:origin x="42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4T09:12:46.438"/>
    </inkml:context>
    <inkml:brush xml:id="br0">
      <inkml:brushProperty name="width" value="0.035" units="cm"/>
      <inkml:brushProperty name="height" value="0.035" units="cm"/>
      <inkml:brushProperty name="color" value="#E71224"/>
    </inkml:brush>
  </inkml:definitions>
  <inkml:trace contextRef="#ctx0" brushRef="#br0">0 1 24575,'0'0'-8191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4T09:12:46.438"/>
    </inkml:context>
    <inkml:brush xml:id="br0">
      <inkml:brushProperty name="width" value="0.035" units="cm"/>
      <inkml:brushProperty name="height" value="0.035" units="cm"/>
      <inkml:brushProperty name="color" value="#E71224"/>
    </inkml:brush>
  </inkml:definitions>
  <inkml:trace contextRef="#ctx0" brushRef="#br0">0 1 24575,'0'0'-8191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4T09:12:46.438"/>
    </inkml:context>
    <inkml:brush xml:id="br0">
      <inkml:brushProperty name="width" value="0.035" units="cm"/>
      <inkml:brushProperty name="height" value="0.035" units="cm"/>
      <inkml:brushProperty name="color" value="#E71224"/>
    </inkml:brush>
  </inkml:definitions>
  <inkml:trace contextRef="#ctx0" brushRef="#br0">0 1 24575,'0'0'-8191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4T09:12:46.438"/>
    </inkml:context>
    <inkml:brush xml:id="br0">
      <inkml:brushProperty name="width" value="0.035" units="cm"/>
      <inkml:brushProperty name="height" value="0.035" units="cm"/>
      <inkml:brushProperty name="color" value="#E71224"/>
    </inkml:brush>
  </inkml:definitions>
  <inkml:trace contextRef="#ctx0" brushRef="#br0">0 1 24575,'0'0'-8191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004AC8-E53F-4404-B0A6-590CBA06ACD9}" type="datetimeFigureOut">
              <a:rPr lang="fr-FR" smtClean="0"/>
              <a:t>27/10/2025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46C204-3D0E-43E8-BBCD-7E99DCEB2462}" type="slidenum">
              <a:rPr lang="fr-FR" smtClean="0"/>
              <a:t>‹N°›</a:t>
            </a:fld>
            <a:endParaRPr lang="fr-FR"/>
          </a:p>
        </p:txBody>
      </p:sp>
    </p:spTree>
    <p:extLst>
      <p:ext uri="{BB962C8B-B14F-4D97-AF65-F5344CB8AC3E}">
        <p14:creationId xmlns:p14="http://schemas.microsoft.com/office/powerpoint/2010/main" val="1337174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346C204-3D0E-43E8-BBCD-7E99DCEB2462}" type="slidenum">
              <a:rPr lang="fr-FR" smtClean="0"/>
              <a:t>2</a:t>
            </a:fld>
            <a:endParaRPr lang="fr-FR"/>
          </a:p>
        </p:txBody>
      </p:sp>
    </p:spTree>
    <p:extLst>
      <p:ext uri="{BB962C8B-B14F-4D97-AF65-F5344CB8AC3E}">
        <p14:creationId xmlns:p14="http://schemas.microsoft.com/office/powerpoint/2010/main" val="20030327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6EA86E-AFC1-FB33-0B5D-62ABAA87394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AECAC37-52A9-F0F2-68FD-85D51985377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9E3A169-E3A3-C801-1B70-5EC887480075}"/>
              </a:ext>
            </a:extLst>
          </p:cNvPr>
          <p:cNvSpPr>
            <a:spLocks noGrp="1"/>
          </p:cNvSpPr>
          <p:nvPr>
            <p:ph type="body" idx="1"/>
          </p:nvPr>
        </p:nvSpPr>
        <p:spPr/>
        <p:txBody>
          <a:bodyPr/>
          <a:lstStyle/>
          <a:p>
            <a:r>
              <a:rPr lang="fr-FR" dirty="0"/>
              <a:t>CP - Demander : 1 + combien est égal à 4 en écrivant au tableau 1+…= 4. Demander aux élèves d’écrire l’opération complétée. Corriger en faisant le lien aux décompositions : On sait que 4 se décompose en 1 et 3 donc c’est 1 + 3 qui donne 4. </a:t>
            </a:r>
          </a:p>
        </p:txBody>
      </p:sp>
      <p:sp>
        <p:nvSpPr>
          <p:cNvPr id="4" name="Espace réservé du numéro de diapositive 3">
            <a:extLst>
              <a:ext uri="{FF2B5EF4-FFF2-40B4-BE49-F238E27FC236}">
                <a16:creationId xmlns:a16="http://schemas.microsoft.com/office/drawing/2014/main" id="{4BD13A90-2F1F-5D44-5076-51C46CCA3871}"/>
              </a:ext>
            </a:extLst>
          </p:cNvPr>
          <p:cNvSpPr>
            <a:spLocks noGrp="1"/>
          </p:cNvSpPr>
          <p:nvPr>
            <p:ph type="sldNum" sz="quarter" idx="5"/>
          </p:nvPr>
        </p:nvSpPr>
        <p:spPr/>
        <p:txBody>
          <a:bodyPr/>
          <a:lstStyle/>
          <a:p>
            <a:fld id="{6346C204-3D0E-43E8-BBCD-7E99DCEB2462}" type="slidenum">
              <a:rPr lang="fr-FR" smtClean="0"/>
              <a:t>12</a:t>
            </a:fld>
            <a:endParaRPr lang="fr-FR"/>
          </a:p>
        </p:txBody>
      </p:sp>
    </p:spTree>
    <p:extLst>
      <p:ext uri="{BB962C8B-B14F-4D97-AF65-F5344CB8AC3E}">
        <p14:creationId xmlns:p14="http://schemas.microsoft.com/office/powerpoint/2010/main" val="5232494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2A4FD1-528F-098D-BB39-E24BC1D7136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3F5E241-136C-93A1-D206-5A5C38B858E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83A355D-BBBF-110A-D011-A21DDB3EC240}"/>
              </a:ext>
            </a:extLst>
          </p:cNvPr>
          <p:cNvSpPr>
            <a:spLocks noGrp="1"/>
          </p:cNvSpPr>
          <p:nvPr>
            <p:ph type="body" idx="1"/>
          </p:nvPr>
        </p:nvSpPr>
        <p:spPr/>
        <p:txBody>
          <a:bodyPr/>
          <a:lstStyle/>
          <a:p>
            <a:r>
              <a:rPr lang="fr-FR" dirty="0"/>
              <a:t>CP - 2 +…= 5 (2 + combien est égal à 5) ou 5 – 2 = … ou (5 moins 2 est égal à combien ?) </a:t>
            </a:r>
          </a:p>
        </p:txBody>
      </p:sp>
      <p:sp>
        <p:nvSpPr>
          <p:cNvPr id="4" name="Espace réservé du numéro de diapositive 3">
            <a:extLst>
              <a:ext uri="{FF2B5EF4-FFF2-40B4-BE49-F238E27FC236}">
                <a16:creationId xmlns:a16="http://schemas.microsoft.com/office/drawing/2014/main" id="{CEE8A748-9216-13B7-EAE0-338FAB166F1A}"/>
              </a:ext>
            </a:extLst>
          </p:cNvPr>
          <p:cNvSpPr>
            <a:spLocks noGrp="1"/>
          </p:cNvSpPr>
          <p:nvPr>
            <p:ph type="sldNum" sz="quarter" idx="5"/>
          </p:nvPr>
        </p:nvSpPr>
        <p:spPr/>
        <p:txBody>
          <a:bodyPr/>
          <a:lstStyle/>
          <a:p>
            <a:fld id="{6346C204-3D0E-43E8-BBCD-7E99DCEB2462}" type="slidenum">
              <a:rPr lang="fr-FR" smtClean="0"/>
              <a:t>13</a:t>
            </a:fld>
            <a:endParaRPr lang="fr-FR"/>
          </a:p>
        </p:txBody>
      </p:sp>
    </p:spTree>
    <p:extLst>
      <p:ext uri="{BB962C8B-B14F-4D97-AF65-F5344CB8AC3E}">
        <p14:creationId xmlns:p14="http://schemas.microsoft.com/office/powerpoint/2010/main" val="16948971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90356B-3543-B3F7-26A9-D470E0CC51F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35751B3-1A84-43A0-82F2-D9D569E62CE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64A11FB9-5F03-4984-3D3F-04AA8494CE70}"/>
              </a:ext>
            </a:extLst>
          </p:cNvPr>
          <p:cNvSpPr>
            <a:spLocks noGrp="1"/>
          </p:cNvSpPr>
          <p:nvPr>
            <p:ph type="body" idx="1"/>
          </p:nvPr>
        </p:nvSpPr>
        <p:spPr/>
        <p:txBody>
          <a:bodyPr/>
          <a:lstStyle/>
          <a:p>
            <a:r>
              <a:rPr lang="fr-FR" dirty="0"/>
              <a:t>CP - Conclure : quand j’ai un nombre, et que je cherche combien il me manque pour arriver à un autre nombre plus grand, on appelle cela faire le complément. Chercher le complément de 1 à 10 c’est partir de 1 et chercher combien il me manque pour aller à 10 (1+…=10 ou 10-1 = …). </a:t>
            </a:r>
          </a:p>
        </p:txBody>
      </p:sp>
      <p:sp>
        <p:nvSpPr>
          <p:cNvPr id="4" name="Espace réservé du numéro de diapositive 3">
            <a:extLst>
              <a:ext uri="{FF2B5EF4-FFF2-40B4-BE49-F238E27FC236}">
                <a16:creationId xmlns:a16="http://schemas.microsoft.com/office/drawing/2014/main" id="{9836945A-B476-2DFF-5606-D5D36D2A6729}"/>
              </a:ext>
            </a:extLst>
          </p:cNvPr>
          <p:cNvSpPr>
            <a:spLocks noGrp="1"/>
          </p:cNvSpPr>
          <p:nvPr>
            <p:ph type="sldNum" sz="quarter" idx="5"/>
          </p:nvPr>
        </p:nvSpPr>
        <p:spPr/>
        <p:txBody>
          <a:bodyPr/>
          <a:lstStyle/>
          <a:p>
            <a:fld id="{6346C204-3D0E-43E8-BBCD-7E99DCEB2462}" type="slidenum">
              <a:rPr lang="fr-FR" smtClean="0"/>
              <a:t>14</a:t>
            </a:fld>
            <a:endParaRPr lang="fr-FR"/>
          </a:p>
        </p:txBody>
      </p:sp>
    </p:spTree>
    <p:extLst>
      <p:ext uri="{BB962C8B-B14F-4D97-AF65-F5344CB8AC3E}">
        <p14:creationId xmlns:p14="http://schemas.microsoft.com/office/powerpoint/2010/main" val="28676625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74BA1B-3CAE-F9D7-75E8-587D2337A54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AEEE28C-F274-8651-C162-4CBF8620048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606ED4E-7DF3-99B6-CCE9-CDF0BF393006}"/>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F6CF7C37-C867-2007-30B2-EE2E098CFC9D}"/>
              </a:ext>
            </a:extLst>
          </p:cNvPr>
          <p:cNvSpPr>
            <a:spLocks noGrp="1"/>
          </p:cNvSpPr>
          <p:nvPr>
            <p:ph type="sldNum" sz="quarter" idx="5"/>
          </p:nvPr>
        </p:nvSpPr>
        <p:spPr/>
        <p:txBody>
          <a:bodyPr/>
          <a:lstStyle/>
          <a:p>
            <a:fld id="{6346C204-3D0E-43E8-BBCD-7E99DCEB2462}" type="slidenum">
              <a:rPr lang="fr-FR" smtClean="0"/>
              <a:t>16</a:t>
            </a:fld>
            <a:endParaRPr lang="fr-FR"/>
          </a:p>
        </p:txBody>
      </p:sp>
    </p:spTree>
    <p:extLst>
      <p:ext uri="{BB962C8B-B14F-4D97-AF65-F5344CB8AC3E}">
        <p14:creationId xmlns:p14="http://schemas.microsoft.com/office/powerpoint/2010/main" val="34930980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CP - Afficher le diaporama RP S26. Lire le 1er problème. Afficher les étapes de recherche. Réaliser collectivement la résolution, étape par étape. Expliciter à l’étape 1 que : C’est un problème où on cherche combien ça fait en tout quand on ajoute quelque chose. </a:t>
            </a:r>
          </a:p>
          <a:p>
            <a:r>
              <a:rPr lang="fr-FR" dirty="0"/>
              <a:t>CE1 - Demander aux élèves d’identifier le type de problème (qu’est-ce que je cherche ?). Laisser 1 min aux élèves, ils peuvent consulter les trois stratégies. Corriger collectivement : c’est un problème de recherche d’une partie, donc il faut utiliser la stratégie P3 du cahier de stratégies. </a:t>
            </a:r>
          </a:p>
        </p:txBody>
      </p:sp>
      <p:sp>
        <p:nvSpPr>
          <p:cNvPr id="4" name="Espace réservé du numéro de diapositive 3"/>
          <p:cNvSpPr>
            <a:spLocks noGrp="1"/>
          </p:cNvSpPr>
          <p:nvPr>
            <p:ph type="sldNum" sz="quarter" idx="5"/>
          </p:nvPr>
        </p:nvSpPr>
        <p:spPr/>
        <p:txBody>
          <a:bodyPr/>
          <a:lstStyle/>
          <a:p>
            <a:fld id="{6346C204-3D0E-43E8-BBCD-7E99DCEB2462}" type="slidenum">
              <a:rPr lang="fr-FR" smtClean="0"/>
              <a:t>17</a:t>
            </a:fld>
            <a:endParaRPr lang="fr-FR"/>
          </a:p>
        </p:txBody>
      </p:sp>
    </p:spTree>
    <p:extLst>
      <p:ext uri="{BB962C8B-B14F-4D97-AF65-F5344CB8AC3E}">
        <p14:creationId xmlns:p14="http://schemas.microsoft.com/office/powerpoint/2010/main" val="13596867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D4638F-297A-71CA-996F-867F32C6290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22336E4-A295-BA8C-9FAB-F04D30AB743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89F2B39-A5A4-ED8F-EEE6-BDFDB25DE6B8}"/>
              </a:ext>
            </a:extLst>
          </p:cNvPr>
          <p:cNvSpPr>
            <a:spLocks noGrp="1"/>
          </p:cNvSpPr>
          <p:nvPr>
            <p:ph type="body" idx="1"/>
          </p:nvPr>
        </p:nvSpPr>
        <p:spPr/>
        <p:txBody>
          <a:bodyPr/>
          <a:lstStyle/>
          <a:p>
            <a:r>
              <a:rPr lang="fr-FR" dirty="0"/>
              <a:t>CP - Afficher le diaporama RP S26. Lire le 1er problème. Afficher les étapes de recherche. Réaliser collectivement la résolution, étape par étape. Expliciter à l’étape 1 que : C’est un problème où on cherche combien ça fait en tout quand on ajoute quelque chose. </a:t>
            </a:r>
          </a:p>
          <a:p>
            <a:r>
              <a:rPr lang="fr-FR" dirty="0"/>
              <a:t>CE1 - Demander aux élèves d’identifier le type de problème (qu’est-ce que je cherche ?). Laisser 1 min aux élèves, ils peuvent consulter les trois stratégies. Corriger collectivement : c’est un problème de recherche d’une partie, donc il faut utiliser la stratégie P3 du cahier de stratégies. </a:t>
            </a:r>
          </a:p>
        </p:txBody>
      </p:sp>
      <p:sp>
        <p:nvSpPr>
          <p:cNvPr id="4" name="Espace réservé du numéro de diapositive 3">
            <a:extLst>
              <a:ext uri="{FF2B5EF4-FFF2-40B4-BE49-F238E27FC236}">
                <a16:creationId xmlns:a16="http://schemas.microsoft.com/office/drawing/2014/main" id="{4ABB460C-C162-486E-91B0-21465C670266}"/>
              </a:ext>
            </a:extLst>
          </p:cNvPr>
          <p:cNvSpPr>
            <a:spLocks noGrp="1"/>
          </p:cNvSpPr>
          <p:nvPr>
            <p:ph type="sldNum" sz="quarter" idx="5"/>
          </p:nvPr>
        </p:nvSpPr>
        <p:spPr/>
        <p:txBody>
          <a:bodyPr/>
          <a:lstStyle/>
          <a:p>
            <a:fld id="{6346C204-3D0E-43E8-BBCD-7E99DCEB2462}" type="slidenum">
              <a:rPr lang="fr-FR" smtClean="0"/>
              <a:t>18</a:t>
            </a:fld>
            <a:endParaRPr lang="fr-FR"/>
          </a:p>
        </p:txBody>
      </p:sp>
    </p:spTree>
    <p:extLst>
      <p:ext uri="{BB962C8B-B14F-4D97-AF65-F5344CB8AC3E}">
        <p14:creationId xmlns:p14="http://schemas.microsoft.com/office/powerpoint/2010/main" val="32844273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3DB88D-6A41-3D3C-385C-43F6B1C58E3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CAFB09B-A21A-0450-0FC0-F7FB4FD7837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D88124B-6EC7-E597-1998-CD780DA68D7B}"/>
              </a:ext>
            </a:extLst>
          </p:cNvPr>
          <p:cNvSpPr>
            <a:spLocks noGrp="1"/>
          </p:cNvSpPr>
          <p:nvPr>
            <p:ph type="body" idx="1"/>
          </p:nvPr>
        </p:nvSpPr>
        <p:spPr/>
        <p:txBody>
          <a:bodyPr/>
          <a:lstStyle/>
          <a:p>
            <a:r>
              <a:rPr lang="fr-FR" dirty="0"/>
              <a:t>CP - Expliciter les deux exemples de représentation. Préciser que c’est un problème du même type que la stratégie P1 (on cherche un tout) et que donc il peut se résoudre de la même façon.</a:t>
            </a:r>
          </a:p>
        </p:txBody>
      </p:sp>
      <p:sp>
        <p:nvSpPr>
          <p:cNvPr id="4" name="Espace réservé du numéro de diapositive 3">
            <a:extLst>
              <a:ext uri="{FF2B5EF4-FFF2-40B4-BE49-F238E27FC236}">
                <a16:creationId xmlns:a16="http://schemas.microsoft.com/office/drawing/2014/main" id="{FB42F540-FE97-0DA0-5031-A96A6FB9BDCE}"/>
              </a:ext>
            </a:extLst>
          </p:cNvPr>
          <p:cNvSpPr>
            <a:spLocks noGrp="1"/>
          </p:cNvSpPr>
          <p:nvPr>
            <p:ph type="sldNum" sz="quarter" idx="5"/>
          </p:nvPr>
        </p:nvSpPr>
        <p:spPr/>
        <p:txBody>
          <a:bodyPr/>
          <a:lstStyle/>
          <a:p>
            <a:fld id="{6346C204-3D0E-43E8-BBCD-7E99DCEB2462}" type="slidenum">
              <a:rPr lang="fr-FR" smtClean="0"/>
              <a:t>19</a:t>
            </a:fld>
            <a:endParaRPr lang="fr-FR"/>
          </a:p>
        </p:txBody>
      </p:sp>
    </p:spTree>
    <p:extLst>
      <p:ext uri="{BB962C8B-B14F-4D97-AF65-F5344CB8AC3E}">
        <p14:creationId xmlns:p14="http://schemas.microsoft.com/office/powerpoint/2010/main" val="15925627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A7359F-E5EA-E797-8355-6287F22D1CC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9A84EC8-5A1B-0952-5793-C1976B467D3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1AACF87-9217-1B90-06D9-778BA4B2D948}"/>
              </a:ext>
            </a:extLst>
          </p:cNvPr>
          <p:cNvSpPr>
            <a:spLocks noGrp="1"/>
          </p:cNvSpPr>
          <p:nvPr>
            <p:ph type="body" idx="1"/>
          </p:nvPr>
        </p:nvSpPr>
        <p:spPr/>
        <p:txBody>
          <a:bodyPr/>
          <a:lstStyle/>
          <a:p>
            <a:r>
              <a:rPr lang="fr-FR" dirty="0"/>
              <a:t>CE1 - Lire ensuite le problème 11. Demander aux élèves d’identifier le type de problème (qu’est-ce que je cherche ?). Laisser 1 min aux élèves (ils peuvent consulter les trois stratégies). Corriger collectivement : c'est un problème où on cherche combien il y a en tout quand on réunit plusieurs quantités, donc on utilise la stratégie P1 du cahier de stratégies. </a:t>
            </a:r>
          </a:p>
        </p:txBody>
      </p:sp>
      <p:sp>
        <p:nvSpPr>
          <p:cNvPr id="4" name="Espace réservé du numéro de diapositive 3">
            <a:extLst>
              <a:ext uri="{FF2B5EF4-FFF2-40B4-BE49-F238E27FC236}">
                <a16:creationId xmlns:a16="http://schemas.microsoft.com/office/drawing/2014/main" id="{500AB3CE-D4E6-4C7B-90C6-22563FBAB361}"/>
              </a:ext>
            </a:extLst>
          </p:cNvPr>
          <p:cNvSpPr>
            <a:spLocks noGrp="1"/>
          </p:cNvSpPr>
          <p:nvPr>
            <p:ph type="sldNum" sz="quarter" idx="5"/>
          </p:nvPr>
        </p:nvSpPr>
        <p:spPr/>
        <p:txBody>
          <a:bodyPr/>
          <a:lstStyle/>
          <a:p>
            <a:fld id="{6346C204-3D0E-43E8-BBCD-7E99DCEB2462}" type="slidenum">
              <a:rPr lang="fr-FR" smtClean="0"/>
              <a:t>20</a:t>
            </a:fld>
            <a:endParaRPr lang="fr-FR"/>
          </a:p>
        </p:txBody>
      </p:sp>
    </p:spTree>
    <p:extLst>
      <p:ext uri="{BB962C8B-B14F-4D97-AF65-F5344CB8AC3E}">
        <p14:creationId xmlns:p14="http://schemas.microsoft.com/office/powerpoint/2010/main" val="20270909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0E13ED-9DDE-7A0D-52E7-AC072F91F19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3FAD831-BFF7-0624-E4AF-1CD639839C5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2E3B498-B819-BA5D-B3FA-63288D1192B9}"/>
              </a:ext>
            </a:extLst>
          </p:cNvPr>
          <p:cNvSpPr>
            <a:spLocks noGrp="1"/>
          </p:cNvSpPr>
          <p:nvPr>
            <p:ph type="body" idx="1"/>
          </p:nvPr>
        </p:nvSpPr>
        <p:spPr/>
        <p:txBody>
          <a:bodyPr/>
          <a:lstStyle/>
          <a:p>
            <a:r>
              <a:rPr lang="fr-FR" dirty="0"/>
              <a:t>CP - Présenter collectivement le jeu Top </a:t>
            </a:r>
            <a:r>
              <a:rPr lang="fr-FR" dirty="0" err="1"/>
              <a:t>ten</a:t>
            </a:r>
            <a:r>
              <a:rPr lang="fr-FR" dirty="0"/>
              <a:t> (5 min) : présentation du matériel nécessaire : cartes à jouer, barres de dix. Expliciter aux élèves pourquoi ils jouent à ce jeu : pour apprendre à calculer, faire 10 avec deux nombres (revoir les décompositions de 10). Expliquer le but du jeu (avoir le plus de dizaines) et le déroulement du jeu (cf. règle). Ils joueront au jeu quand ils auront fini leurs activités ou à différents moments de classe. Expliquer qu’ils vont jouer ensemble pour bien comprendre les règles. Organiser la classe en deux groupes. Chacun reçoit les cartes et la carte posée est affichée au tableau. Une partie est jouée collectivement, en prenant le temps d’expliciter comment utiliser une des deux cartes disponibles : il faut que je fasse 10 donc je dois penser aux décompositions de 10. Je vois la carte 3. Donc, il me faut la carte 7 pour faire 10 mais je ne l’ai pas…Je regarde l’autre carte : c’est un 4…il me faut donc un 6... </a:t>
            </a:r>
          </a:p>
        </p:txBody>
      </p:sp>
      <p:sp>
        <p:nvSpPr>
          <p:cNvPr id="4" name="Espace réservé du numéro de diapositive 3">
            <a:extLst>
              <a:ext uri="{FF2B5EF4-FFF2-40B4-BE49-F238E27FC236}">
                <a16:creationId xmlns:a16="http://schemas.microsoft.com/office/drawing/2014/main" id="{0E4CCCD9-788F-FC10-8AD1-61B779BFA9D7}"/>
              </a:ext>
            </a:extLst>
          </p:cNvPr>
          <p:cNvSpPr>
            <a:spLocks noGrp="1"/>
          </p:cNvSpPr>
          <p:nvPr>
            <p:ph type="sldNum" sz="quarter" idx="5"/>
          </p:nvPr>
        </p:nvSpPr>
        <p:spPr/>
        <p:txBody>
          <a:bodyPr/>
          <a:lstStyle/>
          <a:p>
            <a:fld id="{6346C204-3D0E-43E8-BBCD-7E99DCEB2462}" type="slidenum">
              <a:rPr lang="fr-FR" smtClean="0"/>
              <a:t>22</a:t>
            </a:fld>
            <a:endParaRPr lang="fr-FR"/>
          </a:p>
        </p:txBody>
      </p:sp>
    </p:spTree>
    <p:extLst>
      <p:ext uri="{BB962C8B-B14F-4D97-AF65-F5344CB8AC3E}">
        <p14:creationId xmlns:p14="http://schemas.microsoft.com/office/powerpoint/2010/main" val="36364691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6D3797-3FD2-D24C-CF6A-6AE52F50754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ADDA8FC-4594-DE8F-432B-7187965D32A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DF62488-5A4A-3D8F-DC9C-1AC4FE9CB0CB}"/>
              </a:ext>
            </a:extLst>
          </p:cNvPr>
          <p:cNvSpPr>
            <a:spLocks noGrp="1"/>
          </p:cNvSpPr>
          <p:nvPr>
            <p:ph type="body" idx="1"/>
          </p:nvPr>
        </p:nvSpPr>
        <p:spPr/>
        <p:txBody>
          <a:bodyPr/>
          <a:lstStyle/>
          <a:p>
            <a:r>
              <a:rPr lang="fr-FR" dirty="0"/>
              <a:t>CP - Les élèves jouent au jeu Top </a:t>
            </a:r>
            <a:r>
              <a:rPr lang="fr-FR" dirty="0" err="1"/>
              <a:t>ten</a:t>
            </a:r>
            <a:r>
              <a:rPr lang="fr-FR" dirty="0"/>
              <a:t>.</a:t>
            </a:r>
          </a:p>
        </p:txBody>
      </p:sp>
      <p:sp>
        <p:nvSpPr>
          <p:cNvPr id="4" name="Espace réservé du numéro de diapositive 3">
            <a:extLst>
              <a:ext uri="{FF2B5EF4-FFF2-40B4-BE49-F238E27FC236}">
                <a16:creationId xmlns:a16="http://schemas.microsoft.com/office/drawing/2014/main" id="{884416AE-93FF-200A-B70A-AB0AA5499146}"/>
              </a:ext>
            </a:extLst>
          </p:cNvPr>
          <p:cNvSpPr>
            <a:spLocks noGrp="1"/>
          </p:cNvSpPr>
          <p:nvPr>
            <p:ph type="sldNum" sz="quarter" idx="5"/>
          </p:nvPr>
        </p:nvSpPr>
        <p:spPr/>
        <p:txBody>
          <a:bodyPr/>
          <a:lstStyle/>
          <a:p>
            <a:fld id="{6346C204-3D0E-43E8-BBCD-7E99DCEB2462}" type="slidenum">
              <a:rPr lang="fr-FR" smtClean="0"/>
              <a:t>23</a:t>
            </a:fld>
            <a:endParaRPr lang="fr-FR"/>
          </a:p>
        </p:txBody>
      </p:sp>
    </p:spTree>
    <p:extLst>
      <p:ext uri="{BB962C8B-B14F-4D97-AF65-F5344CB8AC3E}">
        <p14:creationId xmlns:p14="http://schemas.microsoft.com/office/powerpoint/2010/main" val="551166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82B482-B510-12FA-F3A9-3E6777EB9A8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6A72714-8504-3DED-3BA2-9667C884283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F8380E9-B5F8-BC94-3769-6E3C883ACB50}"/>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260D8E51-287D-AD21-8291-B64949E1BAF8}"/>
              </a:ext>
            </a:extLst>
          </p:cNvPr>
          <p:cNvSpPr>
            <a:spLocks noGrp="1"/>
          </p:cNvSpPr>
          <p:nvPr>
            <p:ph type="sldNum" sz="quarter" idx="5"/>
          </p:nvPr>
        </p:nvSpPr>
        <p:spPr/>
        <p:txBody>
          <a:bodyPr/>
          <a:lstStyle/>
          <a:p>
            <a:fld id="{6346C204-3D0E-43E8-BBCD-7E99DCEB2462}" type="slidenum">
              <a:rPr lang="fr-FR" smtClean="0"/>
              <a:t>3</a:t>
            </a:fld>
            <a:endParaRPr lang="fr-FR"/>
          </a:p>
        </p:txBody>
      </p:sp>
    </p:spTree>
    <p:extLst>
      <p:ext uri="{BB962C8B-B14F-4D97-AF65-F5344CB8AC3E}">
        <p14:creationId xmlns:p14="http://schemas.microsoft.com/office/powerpoint/2010/main" val="25873033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D6E97E-C35B-A27B-68AE-06B3285B7D3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E84B1A2-56B3-52B6-9D4F-983161FB829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6D49F9C8-0D5E-8F2A-B841-F1245DF5A753}"/>
              </a:ext>
            </a:extLst>
          </p:cNvPr>
          <p:cNvSpPr>
            <a:spLocks noGrp="1"/>
          </p:cNvSpPr>
          <p:nvPr>
            <p:ph type="body" idx="1"/>
          </p:nvPr>
        </p:nvSpPr>
        <p:spPr/>
        <p:txBody>
          <a:bodyPr/>
          <a:lstStyle/>
          <a:p>
            <a:r>
              <a:rPr lang="fr-FR" dirty="0"/>
              <a:t>CP - Les élèves jouent au jeu Top </a:t>
            </a:r>
            <a:r>
              <a:rPr lang="fr-FR" dirty="0" err="1"/>
              <a:t>ten</a:t>
            </a:r>
            <a:r>
              <a:rPr lang="fr-FR" dirty="0"/>
              <a:t>.</a:t>
            </a:r>
          </a:p>
        </p:txBody>
      </p:sp>
      <p:sp>
        <p:nvSpPr>
          <p:cNvPr id="4" name="Espace réservé du numéro de diapositive 3">
            <a:extLst>
              <a:ext uri="{FF2B5EF4-FFF2-40B4-BE49-F238E27FC236}">
                <a16:creationId xmlns:a16="http://schemas.microsoft.com/office/drawing/2014/main" id="{E6D950E4-9414-4087-3C0F-6BDC96E59C98}"/>
              </a:ext>
            </a:extLst>
          </p:cNvPr>
          <p:cNvSpPr>
            <a:spLocks noGrp="1"/>
          </p:cNvSpPr>
          <p:nvPr>
            <p:ph type="sldNum" sz="quarter" idx="5"/>
          </p:nvPr>
        </p:nvSpPr>
        <p:spPr/>
        <p:txBody>
          <a:bodyPr/>
          <a:lstStyle/>
          <a:p>
            <a:fld id="{6346C204-3D0E-43E8-BBCD-7E99DCEB2462}" type="slidenum">
              <a:rPr lang="fr-FR" smtClean="0"/>
              <a:t>24</a:t>
            </a:fld>
            <a:endParaRPr lang="fr-FR"/>
          </a:p>
        </p:txBody>
      </p:sp>
    </p:spTree>
    <p:extLst>
      <p:ext uri="{BB962C8B-B14F-4D97-AF65-F5344CB8AC3E}">
        <p14:creationId xmlns:p14="http://schemas.microsoft.com/office/powerpoint/2010/main" val="34637230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61BBE5-EF72-6FB7-C4CE-15AAAC9F064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982C07F-10EE-D037-E9A0-AB9C83A0AB8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3650EBA-25DF-5B13-217C-2E58EE05E576}"/>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EC3EA86B-5987-F2EB-DE29-2BE10A1A0B39}"/>
              </a:ext>
            </a:extLst>
          </p:cNvPr>
          <p:cNvSpPr>
            <a:spLocks noGrp="1"/>
          </p:cNvSpPr>
          <p:nvPr>
            <p:ph type="sldNum" sz="quarter" idx="5"/>
          </p:nvPr>
        </p:nvSpPr>
        <p:spPr/>
        <p:txBody>
          <a:bodyPr/>
          <a:lstStyle/>
          <a:p>
            <a:fld id="{6346C204-3D0E-43E8-BBCD-7E99DCEB2462}" type="slidenum">
              <a:rPr lang="fr-FR" smtClean="0"/>
              <a:t>25</a:t>
            </a:fld>
            <a:endParaRPr lang="fr-FR"/>
          </a:p>
        </p:txBody>
      </p:sp>
    </p:spTree>
    <p:extLst>
      <p:ext uri="{BB962C8B-B14F-4D97-AF65-F5344CB8AC3E}">
        <p14:creationId xmlns:p14="http://schemas.microsoft.com/office/powerpoint/2010/main" val="20044058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2176F4-D778-A296-5971-AC7DDAF9CB5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2D61058-1AD3-4FEF-35D3-6DF8A485157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C3BE4B7-7470-81AB-806E-4289B6FD4040}"/>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0BD3BCB2-B179-D28A-C8FE-97B23EF5FD2E}"/>
              </a:ext>
            </a:extLst>
          </p:cNvPr>
          <p:cNvSpPr>
            <a:spLocks noGrp="1"/>
          </p:cNvSpPr>
          <p:nvPr>
            <p:ph type="sldNum" sz="quarter" idx="5"/>
          </p:nvPr>
        </p:nvSpPr>
        <p:spPr/>
        <p:txBody>
          <a:bodyPr/>
          <a:lstStyle/>
          <a:p>
            <a:fld id="{6346C204-3D0E-43E8-BBCD-7E99DCEB2462}" type="slidenum">
              <a:rPr lang="fr-FR" smtClean="0"/>
              <a:t>4</a:t>
            </a:fld>
            <a:endParaRPr lang="fr-FR"/>
          </a:p>
        </p:txBody>
      </p:sp>
    </p:spTree>
    <p:extLst>
      <p:ext uri="{BB962C8B-B14F-4D97-AF65-F5344CB8AC3E}">
        <p14:creationId xmlns:p14="http://schemas.microsoft.com/office/powerpoint/2010/main" val="37497862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BDC5C0-0396-BF1E-E8F2-B29D8061932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B6736CB-3EA6-228B-4041-7DBC34E7FD2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A3755C8-C5AD-6BC0-07FB-B500199D7BAF}"/>
              </a:ext>
            </a:extLst>
          </p:cNvPr>
          <p:cNvSpPr>
            <a:spLocks noGrp="1"/>
          </p:cNvSpPr>
          <p:nvPr>
            <p:ph type="body" idx="1"/>
          </p:nvPr>
        </p:nvSpPr>
        <p:spPr/>
        <p:txBody>
          <a:bodyPr/>
          <a:lstStyle/>
          <a:p>
            <a:r>
              <a:rPr lang="fr-FR" dirty="0"/>
              <a:t>CP CE1 - Expliciter la consigne : il faut dessiner l’objet demandé selon son rang dans la file. Lire la consigne, laisser quelques secondes aux élèves, puis corriger en explicitant comment trouver la solution. Faire les 5 situations les unes après les autres. </a:t>
            </a:r>
          </a:p>
        </p:txBody>
      </p:sp>
      <p:sp>
        <p:nvSpPr>
          <p:cNvPr id="4" name="Espace réservé du numéro de diapositive 3">
            <a:extLst>
              <a:ext uri="{FF2B5EF4-FFF2-40B4-BE49-F238E27FC236}">
                <a16:creationId xmlns:a16="http://schemas.microsoft.com/office/drawing/2014/main" id="{29565651-1554-3538-D231-57578536123F}"/>
              </a:ext>
            </a:extLst>
          </p:cNvPr>
          <p:cNvSpPr>
            <a:spLocks noGrp="1"/>
          </p:cNvSpPr>
          <p:nvPr>
            <p:ph type="sldNum" sz="quarter" idx="5"/>
          </p:nvPr>
        </p:nvSpPr>
        <p:spPr/>
        <p:txBody>
          <a:bodyPr/>
          <a:lstStyle/>
          <a:p>
            <a:fld id="{6346C204-3D0E-43E8-BBCD-7E99DCEB2462}" type="slidenum">
              <a:rPr lang="fr-FR" smtClean="0"/>
              <a:t>5</a:t>
            </a:fld>
            <a:endParaRPr lang="fr-FR"/>
          </a:p>
        </p:txBody>
      </p:sp>
    </p:spTree>
    <p:extLst>
      <p:ext uri="{BB962C8B-B14F-4D97-AF65-F5344CB8AC3E}">
        <p14:creationId xmlns:p14="http://schemas.microsoft.com/office/powerpoint/2010/main" val="1741595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8CF719-1BBE-295D-4D4E-279D84B7279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7236135-DBB3-20D5-EA21-9986C579E85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25D29C3-29FA-2EE9-E4A1-77811AA05979}"/>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92C5FA05-3F26-F50B-D0DC-F88FB3F10216}"/>
              </a:ext>
            </a:extLst>
          </p:cNvPr>
          <p:cNvSpPr>
            <a:spLocks noGrp="1"/>
          </p:cNvSpPr>
          <p:nvPr>
            <p:ph type="sldNum" sz="quarter" idx="5"/>
          </p:nvPr>
        </p:nvSpPr>
        <p:spPr/>
        <p:txBody>
          <a:bodyPr/>
          <a:lstStyle/>
          <a:p>
            <a:fld id="{6346C204-3D0E-43E8-BBCD-7E99DCEB2462}" type="slidenum">
              <a:rPr lang="fr-FR" smtClean="0"/>
              <a:t>6</a:t>
            </a:fld>
            <a:endParaRPr lang="fr-FR"/>
          </a:p>
        </p:txBody>
      </p:sp>
    </p:spTree>
    <p:extLst>
      <p:ext uri="{BB962C8B-B14F-4D97-AF65-F5344CB8AC3E}">
        <p14:creationId xmlns:p14="http://schemas.microsoft.com/office/powerpoint/2010/main" val="12903414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83F527-027B-CC40-5432-98D4426694E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50CBF08-1FB8-5B41-2809-10CFBC27D27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5878383-61A9-F14A-CB05-C355FA8F8545}"/>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85A1B670-2749-267F-3A41-0EAA3CAA8B99}"/>
              </a:ext>
            </a:extLst>
          </p:cNvPr>
          <p:cNvSpPr>
            <a:spLocks noGrp="1"/>
          </p:cNvSpPr>
          <p:nvPr>
            <p:ph type="sldNum" sz="quarter" idx="5"/>
          </p:nvPr>
        </p:nvSpPr>
        <p:spPr/>
        <p:txBody>
          <a:bodyPr/>
          <a:lstStyle/>
          <a:p>
            <a:fld id="{6346C204-3D0E-43E8-BBCD-7E99DCEB2462}" type="slidenum">
              <a:rPr lang="fr-FR" smtClean="0"/>
              <a:t>7</a:t>
            </a:fld>
            <a:endParaRPr lang="fr-FR"/>
          </a:p>
        </p:txBody>
      </p:sp>
    </p:spTree>
    <p:extLst>
      <p:ext uri="{BB962C8B-B14F-4D97-AF65-F5344CB8AC3E}">
        <p14:creationId xmlns:p14="http://schemas.microsoft.com/office/powerpoint/2010/main" val="2330732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BDF1FF-316B-D421-1229-06A6BE0E51C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A572C79-2B3C-8CB5-AC51-39512730709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6A6DBB8-8A07-63A2-19B1-13F01BF786ED}"/>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6D2F5B68-7CCD-6345-102F-F05DCE90CA46}"/>
              </a:ext>
            </a:extLst>
          </p:cNvPr>
          <p:cNvSpPr>
            <a:spLocks noGrp="1"/>
          </p:cNvSpPr>
          <p:nvPr>
            <p:ph type="sldNum" sz="quarter" idx="5"/>
          </p:nvPr>
        </p:nvSpPr>
        <p:spPr/>
        <p:txBody>
          <a:bodyPr/>
          <a:lstStyle/>
          <a:p>
            <a:fld id="{6346C204-3D0E-43E8-BBCD-7E99DCEB2462}" type="slidenum">
              <a:rPr lang="fr-FR" smtClean="0"/>
              <a:t>8</a:t>
            </a:fld>
            <a:endParaRPr lang="fr-FR"/>
          </a:p>
        </p:txBody>
      </p:sp>
    </p:spTree>
    <p:extLst>
      <p:ext uri="{BB962C8B-B14F-4D97-AF65-F5344CB8AC3E}">
        <p14:creationId xmlns:p14="http://schemas.microsoft.com/office/powerpoint/2010/main" val="7810845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ADE828-1E2B-152E-E2DD-C254EDF8ED2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014D168-82E7-BD2A-643A-B0514D75315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403CBDB-E2F7-E49E-3B4F-61B54846799B}"/>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A2CAF3F5-E7D9-9980-DE1E-B7E3D9A0039B}"/>
              </a:ext>
            </a:extLst>
          </p:cNvPr>
          <p:cNvSpPr>
            <a:spLocks noGrp="1"/>
          </p:cNvSpPr>
          <p:nvPr>
            <p:ph type="sldNum" sz="quarter" idx="5"/>
          </p:nvPr>
        </p:nvSpPr>
        <p:spPr/>
        <p:txBody>
          <a:bodyPr/>
          <a:lstStyle/>
          <a:p>
            <a:fld id="{6346C204-3D0E-43E8-BBCD-7E99DCEB2462}" type="slidenum">
              <a:rPr lang="fr-FR" smtClean="0"/>
              <a:t>9</a:t>
            </a:fld>
            <a:endParaRPr lang="fr-FR"/>
          </a:p>
        </p:txBody>
      </p:sp>
    </p:spTree>
    <p:extLst>
      <p:ext uri="{BB962C8B-B14F-4D97-AF65-F5344CB8AC3E}">
        <p14:creationId xmlns:p14="http://schemas.microsoft.com/office/powerpoint/2010/main" val="8236267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265EB5-D856-D744-A1BA-DD8FAC1F38C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4DBFBFD-1B61-ACD2-A880-EC7CA12B372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E6C63F3-42CA-0228-870F-54ABA3E37C3E}"/>
              </a:ext>
            </a:extLst>
          </p:cNvPr>
          <p:cNvSpPr>
            <a:spLocks noGrp="1"/>
          </p:cNvSpPr>
          <p:nvPr>
            <p:ph type="body" idx="1"/>
          </p:nvPr>
        </p:nvSpPr>
        <p:spPr/>
        <p:txBody>
          <a:bodyPr/>
          <a:lstStyle/>
          <a:p>
            <a:r>
              <a:rPr lang="fr-FR" dirty="0"/>
              <a:t>CP - Corriger et expliciter : La réponse est bien 3. C’est comme si on disait 2 plus combien fait 5 (écrire au tableau : 2 + … = 5). </a:t>
            </a:r>
          </a:p>
          <a:p>
            <a:r>
              <a:rPr lang="fr-FR" dirty="0"/>
              <a:t>CE1 - Les élèves relisent individuellement la stratégie C1 du cahier de stratégies. Refaire un exemple collectivement de chaque cas (additionner, soustraire). </a:t>
            </a:r>
          </a:p>
        </p:txBody>
      </p:sp>
      <p:sp>
        <p:nvSpPr>
          <p:cNvPr id="4" name="Espace réservé du numéro de diapositive 3">
            <a:extLst>
              <a:ext uri="{FF2B5EF4-FFF2-40B4-BE49-F238E27FC236}">
                <a16:creationId xmlns:a16="http://schemas.microsoft.com/office/drawing/2014/main" id="{A336E15E-79E6-C36E-6F00-4AAA3E31245B}"/>
              </a:ext>
            </a:extLst>
          </p:cNvPr>
          <p:cNvSpPr>
            <a:spLocks noGrp="1"/>
          </p:cNvSpPr>
          <p:nvPr>
            <p:ph type="sldNum" sz="quarter" idx="5"/>
          </p:nvPr>
        </p:nvSpPr>
        <p:spPr/>
        <p:txBody>
          <a:bodyPr/>
          <a:lstStyle/>
          <a:p>
            <a:fld id="{6346C204-3D0E-43E8-BBCD-7E99DCEB2462}" type="slidenum">
              <a:rPr lang="fr-FR" smtClean="0"/>
              <a:t>11</a:t>
            </a:fld>
            <a:endParaRPr lang="fr-FR"/>
          </a:p>
        </p:txBody>
      </p:sp>
    </p:spTree>
    <p:extLst>
      <p:ext uri="{BB962C8B-B14F-4D97-AF65-F5344CB8AC3E}">
        <p14:creationId xmlns:p14="http://schemas.microsoft.com/office/powerpoint/2010/main" val="29747324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0FF217-12A7-4EEB-A87D-39421C46C5FB}"/>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66B0D682-99C3-404A-9B55-B0EDB76338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325D1FE5-DCD5-442B-91EF-495398AEF060}"/>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5" name="Espace réservé du pied de page 4">
            <a:extLst>
              <a:ext uri="{FF2B5EF4-FFF2-40B4-BE49-F238E27FC236}">
                <a16:creationId xmlns:a16="http://schemas.microsoft.com/office/drawing/2014/main" id="{1E546FAD-A964-4AE6-9BFC-0EA1B48AEFF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C94CDFF-11A5-423A-A3A4-798F50B0EE54}"/>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6614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84C65BD-9992-4902-B05E-0138CCB44E5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9316A92-0319-4F63-8C86-30F0C4040A2B}"/>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5C733FA-52A9-4418-8410-88B62C12AE1A}"/>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5" name="Espace réservé du pied de page 4">
            <a:extLst>
              <a:ext uri="{FF2B5EF4-FFF2-40B4-BE49-F238E27FC236}">
                <a16:creationId xmlns:a16="http://schemas.microsoft.com/office/drawing/2014/main" id="{61018959-2499-4EA8-9BA2-196A33C8E94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40D0C1B-FE07-4884-9BA9-A7A9C48E8E30}"/>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4197641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EB93DDF-FFF3-4049-9079-485FADFFEF21}"/>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3A39418-0C31-4A1D-A317-6DC2AAC088A8}"/>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5E77959-5514-4968-B846-B1131E6CED71}"/>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5" name="Espace réservé du pied de page 4">
            <a:extLst>
              <a:ext uri="{FF2B5EF4-FFF2-40B4-BE49-F238E27FC236}">
                <a16:creationId xmlns:a16="http://schemas.microsoft.com/office/drawing/2014/main" id="{984D1FE4-474D-46D9-90F5-08EEB415FE4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0624A66-6612-41A5-8C15-15783BAA7F37}"/>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2875312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795D2F2-5F4A-4800-B7FF-085E8596760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7A39B51-ED64-4E76-AF73-F349095306F0}"/>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5B35532-33CD-460D-8F81-58B6BFA37F67}"/>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5" name="Espace réservé du pied de page 4">
            <a:extLst>
              <a:ext uri="{FF2B5EF4-FFF2-40B4-BE49-F238E27FC236}">
                <a16:creationId xmlns:a16="http://schemas.microsoft.com/office/drawing/2014/main" id="{1D97A0FE-61A8-44B9-84A6-2380C2D57E9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CDE69B1-9C18-4D48-86EF-064450BFC8B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2893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E0C622-AF3E-44BE-89C3-1C286831440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01D9506B-CA9D-47B9-8F83-5B121707A3B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15513DA7-0CF8-4F08-95C4-12EB094FDCAC}"/>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5" name="Espace réservé du pied de page 4">
            <a:extLst>
              <a:ext uri="{FF2B5EF4-FFF2-40B4-BE49-F238E27FC236}">
                <a16:creationId xmlns:a16="http://schemas.microsoft.com/office/drawing/2014/main" id="{09C69D26-B318-4A1E-BE5B-B4EEECB50D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137DAFD-3EFD-492F-9725-971C293A089B}"/>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33221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EFA138-BBE1-478B-962E-4868E93B631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B77C592-D2F5-4B71-A4C1-3C080158E5C8}"/>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18CC46E8-ECC3-4311-9475-B5A2720FEF7B}"/>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AF837DA2-DB47-46EA-960E-1ECD86A4494C}"/>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6" name="Espace réservé du pied de page 5">
            <a:extLst>
              <a:ext uri="{FF2B5EF4-FFF2-40B4-BE49-F238E27FC236}">
                <a16:creationId xmlns:a16="http://schemas.microsoft.com/office/drawing/2014/main" id="{A2FDB679-3212-4D96-BAD4-C8F7F2F67C4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CA064E1-6753-4806-ABA0-DDA06CD16A31}"/>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5055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EE85EF-E2A3-48D0-BA9B-8EC9AC00C9E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E95029C8-40B9-4BBC-A4BE-8D5A0A038B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3183306D-F452-464B-8A5E-179B79D9ACF9}"/>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47D1BF7-B52B-4497-A5DD-00CB0636A3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38F345DD-9907-4727-88B0-188804BA8181}"/>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D3ADDBC0-7EEE-4FBA-A279-DFB0234F6A2F}"/>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8" name="Espace réservé du pied de page 7">
            <a:extLst>
              <a:ext uri="{FF2B5EF4-FFF2-40B4-BE49-F238E27FC236}">
                <a16:creationId xmlns:a16="http://schemas.microsoft.com/office/drawing/2014/main" id="{41E36355-8973-4BE4-BC67-F39BBAB296AC}"/>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06AD0037-9B0D-4D25-BD1F-3E4B2391754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337702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C619AC-D66D-497B-875D-FDD6AC6CBC0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2D6CEC54-9C38-47C9-8C42-8AD479B24A00}"/>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4" name="Espace réservé du pied de page 3">
            <a:extLst>
              <a:ext uri="{FF2B5EF4-FFF2-40B4-BE49-F238E27FC236}">
                <a16:creationId xmlns:a16="http://schemas.microsoft.com/office/drawing/2014/main" id="{78EDFB55-3929-4E11-BB4B-B17D5727D5D6}"/>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48EFF35C-B58E-456B-952E-5BDB700C4AF8}"/>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456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D40F451-B973-4029-925C-207B2923D53F}"/>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3" name="Espace réservé du pied de page 2">
            <a:extLst>
              <a:ext uri="{FF2B5EF4-FFF2-40B4-BE49-F238E27FC236}">
                <a16:creationId xmlns:a16="http://schemas.microsoft.com/office/drawing/2014/main" id="{4DAF2F5E-9D14-4DC1-AE9A-9433C411D272}"/>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A33F8B68-7E9F-4BC2-81EE-0AC8CB87FEA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895079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E4D605-BA5A-4C63-A881-7C95B019536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E098BE7B-D98E-47E7-80A3-F73C69506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1D6C86DC-0AB7-487C-8748-BC84B67372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D86AA718-8B4B-4504-A3E5-8CBB7840CD7F}"/>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6" name="Espace réservé du pied de page 5">
            <a:extLst>
              <a:ext uri="{FF2B5EF4-FFF2-40B4-BE49-F238E27FC236}">
                <a16:creationId xmlns:a16="http://schemas.microsoft.com/office/drawing/2014/main" id="{5B694152-4D78-4308-A7AF-682FEA2C93E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D2DF173-6F9A-4225-9E74-7E039A1ED8BA}"/>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154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F65F75-7DF2-4F8F-9AD2-EFC64468618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A16C54F8-B611-41A9-B77C-0D0F558AFFB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C04307A8-2323-4F18-8438-BD6E0E413E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71FE131B-9EFC-4741-B33F-AED6166ABA3F}"/>
              </a:ext>
            </a:extLst>
          </p:cNvPr>
          <p:cNvSpPr>
            <a:spLocks noGrp="1"/>
          </p:cNvSpPr>
          <p:nvPr>
            <p:ph type="dt" sz="half" idx="10"/>
          </p:nvPr>
        </p:nvSpPr>
        <p:spPr/>
        <p:txBody>
          <a:bodyPr/>
          <a:lstStyle/>
          <a:p>
            <a:fld id="{7175BC7A-5159-4D50-ABF3-2D2561C69278}" type="datetimeFigureOut">
              <a:rPr lang="fr-FR" smtClean="0"/>
              <a:t>27/10/2025</a:t>
            </a:fld>
            <a:endParaRPr lang="fr-FR"/>
          </a:p>
        </p:txBody>
      </p:sp>
      <p:sp>
        <p:nvSpPr>
          <p:cNvPr id="6" name="Espace réservé du pied de page 5">
            <a:extLst>
              <a:ext uri="{FF2B5EF4-FFF2-40B4-BE49-F238E27FC236}">
                <a16:creationId xmlns:a16="http://schemas.microsoft.com/office/drawing/2014/main" id="{766B9C83-6141-42E3-BE21-B62AF638304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5EC9895-7D7A-42DC-A0C8-AE7B64D1AEB9}"/>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671333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5EA9F402-D99D-456A-B8A3-F34EFAA044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0EE1E11B-C52B-4EA7-82C0-DC449B58FD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B97EB5B-ACF9-460A-9BEE-D0A581F130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75BC7A-5159-4D50-ABF3-2D2561C69278}" type="datetimeFigureOut">
              <a:rPr lang="fr-FR" smtClean="0"/>
              <a:t>27/10/2025</a:t>
            </a:fld>
            <a:endParaRPr lang="fr-FR"/>
          </a:p>
        </p:txBody>
      </p:sp>
      <p:sp>
        <p:nvSpPr>
          <p:cNvPr id="5" name="Espace réservé du pied de page 4">
            <a:extLst>
              <a:ext uri="{FF2B5EF4-FFF2-40B4-BE49-F238E27FC236}">
                <a16:creationId xmlns:a16="http://schemas.microsoft.com/office/drawing/2014/main" id="{708E2530-3019-4648-9044-467A6E8DE8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E5B677B-9A7C-4458-9EFB-6F8105F7AD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F82E37-F909-4EE4-A89C-7B3AE4530F18}" type="slidenum">
              <a:rPr lang="fr-FR" smtClean="0"/>
              <a:t>‹N°›</a:t>
            </a:fld>
            <a:endParaRPr lang="fr-FR"/>
          </a:p>
        </p:txBody>
      </p:sp>
    </p:spTree>
    <p:extLst>
      <p:ext uri="{BB962C8B-B14F-4D97-AF65-F5344CB8AC3E}">
        <p14:creationId xmlns:p14="http://schemas.microsoft.com/office/powerpoint/2010/main" val="1030939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9.png"/><Relationship Id="rId7"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5.png"/><Relationship Id="rId11" Type="http://schemas.openxmlformats.org/officeDocument/2006/relationships/image" Target="../media/image19.png"/><Relationship Id="rId5" Type="http://schemas.openxmlformats.org/officeDocument/2006/relationships/image" Target="../media/image14.png"/><Relationship Id="rId10" Type="http://schemas.openxmlformats.org/officeDocument/2006/relationships/image" Target="../media/image18.png"/><Relationship Id="rId4" Type="http://schemas.openxmlformats.org/officeDocument/2006/relationships/image" Target="../media/image13.png"/><Relationship Id="rId9"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customXml" Target="../ink/ink1.xml"/><Relationship Id="rId7"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10" Type="http://schemas.openxmlformats.org/officeDocument/2006/relationships/image" Target="../media/image26.png"/><Relationship Id="rId4" Type="http://schemas.openxmlformats.org/officeDocument/2006/relationships/image" Target="../media/image21.png"/><Relationship Id="rId9" Type="http://schemas.openxmlformats.org/officeDocument/2006/relationships/image" Target="../media/image13.png"/></Relationships>
</file>

<file path=ppt/slides/_rels/slide2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customXml" Target="../ink/ink2.xml"/><Relationship Id="rId7"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130.png"/><Relationship Id="rId9" Type="http://schemas.openxmlformats.org/officeDocument/2006/relationships/image" Target="../media/image13.png"/></Relationships>
</file>

<file path=ppt/slides/_rels/slide2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customXml" Target="../ink/ink3.xml"/><Relationship Id="rId7"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130.png"/><Relationship Id="rId9"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customXml" Target="../ink/ink4.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100.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953602-2FB3-41C5-8BFE-6B6D989A41AA}"/>
              </a:ext>
            </a:extLst>
          </p:cNvPr>
          <p:cNvSpPr>
            <a:spLocks noGrp="1"/>
          </p:cNvSpPr>
          <p:nvPr>
            <p:ph type="title"/>
          </p:nvPr>
        </p:nvSpPr>
        <p:spPr>
          <a:xfrm>
            <a:off x="-180474" y="1"/>
            <a:ext cx="12372474" cy="6858000"/>
          </a:xfrm>
        </p:spPr>
        <p:txBody>
          <a:bodyPr>
            <a:normAutofit/>
          </a:bodyPr>
          <a:lstStyle/>
          <a:p>
            <a:pPr algn="ctr"/>
            <a:r>
              <a:rPr lang="fr-FR" sz="13800" dirty="0">
                <a:latin typeface="KG Turning Tables" panose="02000000000000000000" pitchFamily="2" charset="0"/>
              </a:rPr>
              <a:t>PERIODE 2</a:t>
            </a:r>
            <a:br>
              <a:rPr lang="fr-FR" sz="13800" dirty="0">
                <a:latin typeface="KG Turning Tables" panose="02000000000000000000" pitchFamily="2" charset="0"/>
              </a:rPr>
            </a:br>
            <a:br>
              <a:rPr lang="fr-FR" sz="13800" dirty="0">
                <a:latin typeface="KG Turning Tables" panose="02000000000000000000" pitchFamily="2" charset="0"/>
              </a:rPr>
            </a:br>
            <a:r>
              <a:rPr lang="fr-FR" sz="13800" dirty="0">
                <a:latin typeface="KG Turning Tables" panose="02000000000000000000" pitchFamily="2" charset="0"/>
              </a:rPr>
              <a:t>séance 26</a:t>
            </a:r>
          </a:p>
        </p:txBody>
      </p:sp>
    </p:spTree>
    <p:extLst>
      <p:ext uri="{BB962C8B-B14F-4D97-AF65-F5344CB8AC3E}">
        <p14:creationId xmlns:p14="http://schemas.microsoft.com/office/powerpoint/2010/main" val="40511436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7498EB-D913-4EFD-8F28-5C16EE129BB1}"/>
              </a:ext>
            </a:extLst>
          </p:cNvPr>
          <p:cNvSpPr>
            <a:spLocks noGrp="1"/>
          </p:cNvSpPr>
          <p:nvPr>
            <p:ph type="title"/>
          </p:nvPr>
        </p:nvSpPr>
        <p:spPr/>
        <p:txBody>
          <a:bodyPr/>
          <a:lstStyle/>
          <a:p>
            <a:endParaRPr lang="fr-FR"/>
          </a:p>
        </p:txBody>
      </p:sp>
      <p:grpSp>
        <p:nvGrpSpPr>
          <p:cNvPr id="3" name="Groupe 2">
            <a:extLst>
              <a:ext uri="{FF2B5EF4-FFF2-40B4-BE49-F238E27FC236}">
                <a16:creationId xmlns:a16="http://schemas.microsoft.com/office/drawing/2014/main" id="{4EC5DE38-5D09-84BE-0ED6-DE379542DBA4}"/>
              </a:ext>
            </a:extLst>
          </p:cNvPr>
          <p:cNvGrpSpPr/>
          <p:nvPr/>
        </p:nvGrpSpPr>
        <p:grpSpPr>
          <a:xfrm>
            <a:off x="0" y="0"/>
            <a:ext cx="12192000" cy="6858000"/>
            <a:chOff x="0" y="330200"/>
            <a:chExt cx="9144000" cy="6527800"/>
          </a:xfrm>
        </p:grpSpPr>
        <p:sp>
          <p:nvSpPr>
            <p:cNvPr id="4" name="Rectangle 3">
              <a:extLst>
                <a:ext uri="{FF2B5EF4-FFF2-40B4-BE49-F238E27FC236}">
                  <a16:creationId xmlns:a16="http://schemas.microsoft.com/office/drawing/2014/main" id="{9C966ACC-715D-E932-EAAE-60043F04A73B}"/>
                </a:ext>
              </a:extLst>
            </p:cNvPr>
            <p:cNvSpPr/>
            <p:nvPr/>
          </p:nvSpPr>
          <p:spPr>
            <a:xfrm>
              <a:off x="0" y="330200"/>
              <a:ext cx="9144000" cy="6527800"/>
            </a:xfrm>
            <a:prstGeom prst="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31343C2C-46D5-27F5-ACC1-7934222628BC}"/>
                </a:ext>
              </a:extLst>
            </p:cNvPr>
            <p:cNvSpPr txBox="1"/>
            <p:nvPr/>
          </p:nvSpPr>
          <p:spPr>
            <a:xfrm>
              <a:off x="477749" y="2980562"/>
              <a:ext cx="7813496" cy="556619"/>
            </a:xfrm>
            <a:prstGeom prst="rect">
              <a:avLst/>
            </a:prstGeom>
            <a:noFill/>
          </p:spPr>
          <p:txBody>
            <a:bodyPr wrap="square" rtlCol="0">
              <a:spAutoFit/>
            </a:bodyPr>
            <a:lstStyle/>
            <a:p>
              <a:endParaRPr lang="fr-FR" sz="3200" b="1" dirty="0">
                <a:solidFill>
                  <a:schemeClr val="bg1"/>
                </a:solidFill>
              </a:endParaRPr>
            </a:p>
          </p:txBody>
        </p:sp>
        <p:pic>
          <p:nvPicPr>
            <p:cNvPr id="6" name="Image 5">
              <a:extLst>
                <a:ext uri="{FF2B5EF4-FFF2-40B4-BE49-F238E27FC236}">
                  <a16:creationId xmlns:a16="http://schemas.microsoft.com/office/drawing/2014/main" id="{4D6A2D50-2F24-BC76-21C6-52F57C5FA8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
        <p:nvSpPr>
          <p:cNvPr id="7" name="ZoneTexte 6">
            <a:extLst>
              <a:ext uri="{FF2B5EF4-FFF2-40B4-BE49-F238E27FC236}">
                <a16:creationId xmlns:a16="http://schemas.microsoft.com/office/drawing/2014/main" id="{44B80A3D-619E-9736-5B01-FD3B60000497}"/>
              </a:ext>
            </a:extLst>
          </p:cNvPr>
          <p:cNvSpPr txBox="1"/>
          <p:nvPr/>
        </p:nvSpPr>
        <p:spPr>
          <a:xfrm>
            <a:off x="838201" y="2893281"/>
            <a:ext cx="10977082" cy="2554545"/>
          </a:xfrm>
          <a:prstGeom prst="rect">
            <a:avLst/>
          </a:prstGeom>
          <a:noFill/>
        </p:spPr>
        <p:txBody>
          <a:bodyPr wrap="square" rtlCol="0">
            <a:spAutoFit/>
          </a:bodyPr>
          <a:lstStyle/>
          <a:p>
            <a:pPr marL="457200" indent="-457200">
              <a:buFont typeface="Wingdings" panose="05000000000000000000" pitchFamily="2" charset="2"/>
              <a:buChar char="è"/>
            </a:pPr>
            <a:r>
              <a:rPr lang="fr-FR" sz="3200" b="1" dirty="0">
                <a:solidFill>
                  <a:schemeClr val="bg1"/>
                </a:solidFill>
              </a:rPr>
              <a:t>Je connais dans les deux sens les tables d’addition – Je comprends le sens de l’addition et de la soustraction</a:t>
            </a:r>
          </a:p>
          <a:p>
            <a:pPr marL="457200" indent="-457200">
              <a:buFont typeface="Wingdings" panose="05000000000000000000" pitchFamily="2" charset="2"/>
              <a:buChar char="è"/>
            </a:pPr>
            <a:r>
              <a:rPr lang="fr-FR" sz="3200" b="1" dirty="0">
                <a:solidFill>
                  <a:schemeClr val="bg1"/>
                </a:solidFill>
              </a:rPr>
              <a:t>J’ajoute ou je soustrais un nombre entier de dizaines  à un nombre – Je connais la valeur des chiffres en fonction de leur position</a:t>
            </a:r>
          </a:p>
        </p:txBody>
      </p:sp>
    </p:spTree>
    <p:extLst>
      <p:ext uri="{BB962C8B-B14F-4D97-AF65-F5344CB8AC3E}">
        <p14:creationId xmlns:p14="http://schemas.microsoft.com/office/powerpoint/2010/main" val="42501136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ECEA4D-56DE-695E-995E-5A074397B250}"/>
            </a:ext>
          </a:extLst>
        </p:cNvPr>
        <p:cNvGrpSpPr/>
        <p:nvPr/>
      </p:nvGrpSpPr>
      <p:grpSpPr>
        <a:xfrm>
          <a:off x="0" y="0"/>
          <a:ext cx="0" cy="0"/>
          <a:chOff x="0" y="0"/>
          <a:chExt cx="0" cy="0"/>
        </a:xfrm>
      </p:grpSpPr>
      <p:cxnSp>
        <p:nvCxnSpPr>
          <p:cNvPr id="9" name="Connecteur droit 8">
            <a:extLst>
              <a:ext uri="{FF2B5EF4-FFF2-40B4-BE49-F238E27FC236}">
                <a16:creationId xmlns:a16="http://schemas.microsoft.com/office/drawing/2014/main" id="{AB5CFE78-2F05-F46A-0DF9-453B72999FBA}"/>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Shape 105">
            <a:extLst>
              <a:ext uri="{FF2B5EF4-FFF2-40B4-BE49-F238E27FC236}">
                <a16:creationId xmlns:a16="http://schemas.microsoft.com/office/drawing/2014/main" id="{CF084DE9-3E0F-67A4-857E-F3B0E9968A7A}"/>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pic>
        <p:nvPicPr>
          <p:cNvPr id="11" name="Image 10">
            <a:extLst>
              <a:ext uri="{FF2B5EF4-FFF2-40B4-BE49-F238E27FC236}">
                <a16:creationId xmlns:a16="http://schemas.microsoft.com/office/drawing/2014/main" id="{7E73FD69-99C3-70D4-E5A2-C1FA14F549DB}"/>
              </a:ext>
            </a:extLst>
          </p:cNvPr>
          <p:cNvPicPr>
            <a:picLocks noChangeAspect="1"/>
          </p:cNvPicPr>
          <p:nvPr/>
        </p:nvPicPr>
        <p:blipFill>
          <a:blip r:embed="rId3"/>
          <a:stretch>
            <a:fillRect/>
          </a:stretch>
        </p:blipFill>
        <p:spPr>
          <a:xfrm>
            <a:off x="1153679" y="123290"/>
            <a:ext cx="1038797" cy="1038797"/>
          </a:xfrm>
          <a:prstGeom prst="rect">
            <a:avLst/>
          </a:prstGeom>
        </p:spPr>
      </p:pic>
      <p:sp>
        <p:nvSpPr>
          <p:cNvPr id="12" name="Bulle narrative : ronde 7">
            <a:extLst>
              <a:ext uri="{FF2B5EF4-FFF2-40B4-BE49-F238E27FC236}">
                <a16:creationId xmlns:a16="http://schemas.microsoft.com/office/drawing/2014/main" id="{BCE1136E-AE8F-E7F9-7E83-F7EC38D5BD47}"/>
              </a:ext>
            </a:extLst>
          </p:cNvPr>
          <p:cNvSpPr/>
          <p:nvPr/>
        </p:nvSpPr>
        <p:spPr>
          <a:xfrm>
            <a:off x="286147" y="3895362"/>
            <a:ext cx="5455214" cy="1275203"/>
          </a:xfrm>
          <a:prstGeom prst="roundRect">
            <a:avLst/>
          </a:prstGeom>
          <a:solidFill>
            <a:srgbClr val="FFE79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88000" tIns="144000" rIns="288000" bIns="144000" rtlCol="0" anchor="ctr">
            <a:spAutoFit/>
          </a:bodyPr>
          <a:lstStyle/>
          <a:p>
            <a:r>
              <a:rPr lang="fr-FR" sz="2800" dirty="0">
                <a:solidFill>
                  <a:schemeClr val="tx1"/>
                </a:solidFill>
              </a:rPr>
              <a:t>Si j’ai 2 bonbons, </a:t>
            </a:r>
            <a:r>
              <a:rPr lang="fr-FR" sz="2800" b="1" dirty="0">
                <a:solidFill>
                  <a:schemeClr val="tx1"/>
                </a:solidFill>
              </a:rPr>
              <a:t>combien m’en manque-t-il pour en avoir 5 ? </a:t>
            </a:r>
          </a:p>
        </p:txBody>
      </p:sp>
      <p:sp>
        <p:nvSpPr>
          <p:cNvPr id="13" name="ZoneTexte 12">
            <a:extLst>
              <a:ext uri="{FF2B5EF4-FFF2-40B4-BE49-F238E27FC236}">
                <a16:creationId xmlns:a16="http://schemas.microsoft.com/office/drawing/2014/main" id="{DBE5E994-55F6-0008-9C64-5AFCE6338292}"/>
              </a:ext>
            </a:extLst>
          </p:cNvPr>
          <p:cNvSpPr txBox="1"/>
          <p:nvPr/>
        </p:nvSpPr>
        <p:spPr>
          <a:xfrm>
            <a:off x="1153679" y="2360680"/>
            <a:ext cx="3531337" cy="553998"/>
          </a:xfrm>
          <a:prstGeom prst="rect">
            <a:avLst/>
          </a:prstGeom>
          <a:noFill/>
        </p:spPr>
        <p:txBody>
          <a:bodyPr wrap="square">
            <a:spAutoFit/>
          </a:bodyPr>
          <a:lstStyle/>
          <a:p>
            <a:r>
              <a:rPr lang="fr-FR" sz="3000" dirty="0"/>
              <a:t>Cherche la réponse</a:t>
            </a:r>
          </a:p>
        </p:txBody>
      </p:sp>
      <p:pic>
        <p:nvPicPr>
          <p:cNvPr id="14" name="Image 13">
            <a:extLst>
              <a:ext uri="{FF2B5EF4-FFF2-40B4-BE49-F238E27FC236}">
                <a16:creationId xmlns:a16="http://schemas.microsoft.com/office/drawing/2014/main" id="{ADE21D8D-E3CC-2FDF-448B-51D95E667491}"/>
              </a:ext>
            </a:extLst>
          </p:cNvPr>
          <p:cNvPicPr>
            <a:picLocks noChangeAspect="1"/>
          </p:cNvPicPr>
          <p:nvPr/>
        </p:nvPicPr>
        <p:blipFill>
          <a:blip r:embed="rId4"/>
          <a:stretch>
            <a:fillRect/>
          </a:stretch>
        </p:blipFill>
        <p:spPr>
          <a:xfrm>
            <a:off x="10807306" y="207139"/>
            <a:ext cx="1100214" cy="1663316"/>
          </a:xfrm>
          <a:prstGeom prst="rect">
            <a:avLst/>
          </a:prstGeom>
        </p:spPr>
      </p:pic>
      <p:sp>
        <p:nvSpPr>
          <p:cNvPr id="15" name="ZoneTexte 14">
            <a:extLst>
              <a:ext uri="{FF2B5EF4-FFF2-40B4-BE49-F238E27FC236}">
                <a16:creationId xmlns:a16="http://schemas.microsoft.com/office/drawing/2014/main" id="{A69E9E57-48FE-442B-BA07-EBCA6EF7BEFF}"/>
              </a:ext>
            </a:extLst>
          </p:cNvPr>
          <p:cNvSpPr txBox="1"/>
          <p:nvPr/>
        </p:nvSpPr>
        <p:spPr>
          <a:xfrm>
            <a:off x="6318609" y="2797274"/>
            <a:ext cx="5606590" cy="553998"/>
          </a:xfrm>
          <a:prstGeom prst="rect">
            <a:avLst/>
          </a:prstGeom>
          <a:noFill/>
        </p:spPr>
        <p:txBody>
          <a:bodyPr wrap="square" rtlCol="0">
            <a:spAutoFit/>
          </a:bodyPr>
          <a:lstStyle/>
          <a:p>
            <a:r>
              <a:rPr lang="fr-FR" sz="3000" dirty="0"/>
              <a:t>Lis la stratégie </a:t>
            </a:r>
            <a:r>
              <a:rPr lang="fr-FR" sz="3000" b="1" dirty="0"/>
              <a:t>C1</a:t>
            </a:r>
          </a:p>
        </p:txBody>
      </p:sp>
    </p:spTree>
    <p:extLst>
      <p:ext uri="{BB962C8B-B14F-4D97-AF65-F5344CB8AC3E}">
        <p14:creationId xmlns:p14="http://schemas.microsoft.com/office/powerpoint/2010/main" val="29770170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D18F63-EBE0-8418-5737-C7F59E0BCCBF}"/>
            </a:ext>
          </a:extLst>
        </p:cNvPr>
        <p:cNvGrpSpPr/>
        <p:nvPr/>
      </p:nvGrpSpPr>
      <p:grpSpPr>
        <a:xfrm>
          <a:off x="0" y="0"/>
          <a:ext cx="0" cy="0"/>
          <a:chOff x="0" y="0"/>
          <a:chExt cx="0" cy="0"/>
        </a:xfrm>
      </p:grpSpPr>
      <p:cxnSp>
        <p:nvCxnSpPr>
          <p:cNvPr id="9" name="Connecteur droit 8">
            <a:extLst>
              <a:ext uri="{FF2B5EF4-FFF2-40B4-BE49-F238E27FC236}">
                <a16:creationId xmlns:a16="http://schemas.microsoft.com/office/drawing/2014/main" id="{7FA334CB-B475-11F4-E73F-3C41FBE5BCD8}"/>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Shape 105">
            <a:extLst>
              <a:ext uri="{FF2B5EF4-FFF2-40B4-BE49-F238E27FC236}">
                <a16:creationId xmlns:a16="http://schemas.microsoft.com/office/drawing/2014/main" id="{F9105AEE-9AEC-4F79-3E9B-30D59360F320}"/>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pic>
        <p:nvPicPr>
          <p:cNvPr id="11" name="Image 10">
            <a:extLst>
              <a:ext uri="{FF2B5EF4-FFF2-40B4-BE49-F238E27FC236}">
                <a16:creationId xmlns:a16="http://schemas.microsoft.com/office/drawing/2014/main" id="{DF220F02-516A-B70F-8E5A-6974C67849C1}"/>
              </a:ext>
            </a:extLst>
          </p:cNvPr>
          <p:cNvPicPr>
            <a:picLocks noChangeAspect="1"/>
          </p:cNvPicPr>
          <p:nvPr/>
        </p:nvPicPr>
        <p:blipFill>
          <a:blip r:embed="rId3"/>
          <a:stretch>
            <a:fillRect/>
          </a:stretch>
        </p:blipFill>
        <p:spPr>
          <a:xfrm>
            <a:off x="1301672" y="164709"/>
            <a:ext cx="1038797" cy="1038797"/>
          </a:xfrm>
          <a:prstGeom prst="rect">
            <a:avLst/>
          </a:prstGeom>
        </p:spPr>
      </p:pic>
      <p:sp>
        <p:nvSpPr>
          <p:cNvPr id="13" name="ZoneTexte 12">
            <a:extLst>
              <a:ext uri="{FF2B5EF4-FFF2-40B4-BE49-F238E27FC236}">
                <a16:creationId xmlns:a16="http://schemas.microsoft.com/office/drawing/2014/main" id="{1B219404-0BD7-EE0E-0D73-FF42C62A3382}"/>
              </a:ext>
            </a:extLst>
          </p:cNvPr>
          <p:cNvSpPr txBox="1"/>
          <p:nvPr/>
        </p:nvSpPr>
        <p:spPr>
          <a:xfrm>
            <a:off x="780837" y="2360680"/>
            <a:ext cx="4869950" cy="1938992"/>
          </a:xfrm>
          <a:prstGeom prst="rect">
            <a:avLst/>
          </a:prstGeom>
          <a:noFill/>
        </p:spPr>
        <p:txBody>
          <a:bodyPr wrap="square">
            <a:spAutoFit/>
          </a:bodyPr>
          <a:lstStyle/>
          <a:p>
            <a:r>
              <a:rPr lang="fr-FR" sz="3000" dirty="0"/>
              <a:t>Trouve le nombre manquant</a:t>
            </a:r>
          </a:p>
          <a:p>
            <a:endParaRPr lang="fr-FR" sz="3000" dirty="0"/>
          </a:p>
          <a:p>
            <a:pPr algn="ctr"/>
            <a:r>
              <a:rPr lang="fr-FR" sz="6000" dirty="0"/>
              <a:t>1 + … = 4</a:t>
            </a:r>
          </a:p>
        </p:txBody>
      </p:sp>
      <p:pic>
        <p:nvPicPr>
          <p:cNvPr id="3" name="Image 2">
            <a:extLst>
              <a:ext uri="{FF2B5EF4-FFF2-40B4-BE49-F238E27FC236}">
                <a16:creationId xmlns:a16="http://schemas.microsoft.com/office/drawing/2014/main" id="{094DE025-DFF8-8764-0C2D-60941CDDF741}"/>
              </a:ext>
            </a:extLst>
          </p:cNvPr>
          <p:cNvPicPr>
            <a:picLocks noChangeAspect="1"/>
          </p:cNvPicPr>
          <p:nvPr/>
        </p:nvPicPr>
        <p:blipFill>
          <a:blip r:embed="rId4"/>
          <a:stretch>
            <a:fillRect/>
          </a:stretch>
        </p:blipFill>
        <p:spPr>
          <a:xfrm>
            <a:off x="6615397" y="2025785"/>
            <a:ext cx="4979727" cy="3635276"/>
          </a:xfrm>
          <a:prstGeom prst="rect">
            <a:avLst/>
          </a:prstGeom>
        </p:spPr>
      </p:pic>
      <p:pic>
        <p:nvPicPr>
          <p:cNvPr id="4" name="Picture 2" descr="fiche › Pride Mobility France">
            <a:extLst>
              <a:ext uri="{FF2B5EF4-FFF2-40B4-BE49-F238E27FC236}">
                <a16:creationId xmlns:a16="http://schemas.microsoft.com/office/drawing/2014/main" id="{69163D84-4CCE-591B-2738-931ED45B0D8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12485" y="169293"/>
            <a:ext cx="1144327" cy="1144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94465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10CA59-7B58-B78E-0E3D-96258FABEEA7}"/>
            </a:ext>
          </a:extLst>
        </p:cNvPr>
        <p:cNvGrpSpPr/>
        <p:nvPr/>
      </p:nvGrpSpPr>
      <p:grpSpPr>
        <a:xfrm>
          <a:off x="0" y="0"/>
          <a:ext cx="0" cy="0"/>
          <a:chOff x="0" y="0"/>
          <a:chExt cx="0" cy="0"/>
        </a:xfrm>
      </p:grpSpPr>
      <p:cxnSp>
        <p:nvCxnSpPr>
          <p:cNvPr id="9" name="Connecteur droit 8">
            <a:extLst>
              <a:ext uri="{FF2B5EF4-FFF2-40B4-BE49-F238E27FC236}">
                <a16:creationId xmlns:a16="http://schemas.microsoft.com/office/drawing/2014/main" id="{9826DB98-142E-B358-25C2-C9D634F5B30B}"/>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Shape 105">
            <a:extLst>
              <a:ext uri="{FF2B5EF4-FFF2-40B4-BE49-F238E27FC236}">
                <a16:creationId xmlns:a16="http://schemas.microsoft.com/office/drawing/2014/main" id="{C003C8C1-F3BB-9F4D-B4EB-09989070E7D4}"/>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pic>
        <p:nvPicPr>
          <p:cNvPr id="11" name="Image 10">
            <a:extLst>
              <a:ext uri="{FF2B5EF4-FFF2-40B4-BE49-F238E27FC236}">
                <a16:creationId xmlns:a16="http://schemas.microsoft.com/office/drawing/2014/main" id="{6D05A672-C993-2D92-CDC1-EC906A6ABA59}"/>
              </a:ext>
            </a:extLst>
          </p:cNvPr>
          <p:cNvPicPr>
            <a:picLocks noChangeAspect="1"/>
          </p:cNvPicPr>
          <p:nvPr/>
        </p:nvPicPr>
        <p:blipFill>
          <a:blip r:embed="rId3"/>
          <a:stretch>
            <a:fillRect/>
          </a:stretch>
        </p:blipFill>
        <p:spPr>
          <a:xfrm>
            <a:off x="1436116" y="169293"/>
            <a:ext cx="1038797" cy="1038797"/>
          </a:xfrm>
          <a:prstGeom prst="rect">
            <a:avLst/>
          </a:prstGeom>
        </p:spPr>
      </p:pic>
      <p:sp>
        <p:nvSpPr>
          <p:cNvPr id="13" name="ZoneTexte 12">
            <a:extLst>
              <a:ext uri="{FF2B5EF4-FFF2-40B4-BE49-F238E27FC236}">
                <a16:creationId xmlns:a16="http://schemas.microsoft.com/office/drawing/2014/main" id="{B0577958-3D90-E59D-407A-58CD65538771}"/>
              </a:ext>
            </a:extLst>
          </p:cNvPr>
          <p:cNvSpPr txBox="1"/>
          <p:nvPr/>
        </p:nvSpPr>
        <p:spPr>
          <a:xfrm>
            <a:off x="670066" y="1763395"/>
            <a:ext cx="4906536" cy="3631763"/>
          </a:xfrm>
          <a:prstGeom prst="rect">
            <a:avLst/>
          </a:prstGeom>
          <a:noFill/>
        </p:spPr>
        <p:txBody>
          <a:bodyPr wrap="square">
            <a:spAutoFit/>
          </a:bodyPr>
          <a:lstStyle/>
          <a:p>
            <a:r>
              <a:rPr lang="fr-FR" sz="3000" dirty="0"/>
              <a:t>Trouve le nombre manquant</a:t>
            </a:r>
          </a:p>
          <a:p>
            <a:endParaRPr lang="fr-FR" sz="3000" dirty="0"/>
          </a:p>
          <a:p>
            <a:r>
              <a:rPr lang="fr-FR" sz="6000" dirty="0"/>
              <a:t>2 + … = 5 </a:t>
            </a:r>
          </a:p>
          <a:p>
            <a:r>
              <a:rPr lang="fr-FR" sz="5000" dirty="0"/>
              <a:t>ou </a:t>
            </a:r>
          </a:p>
          <a:p>
            <a:r>
              <a:rPr lang="fr-FR" sz="6000" dirty="0"/>
              <a:t>5 – 2 = …</a:t>
            </a:r>
          </a:p>
        </p:txBody>
      </p:sp>
      <p:pic>
        <p:nvPicPr>
          <p:cNvPr id="2" name="Picture 2" descr="fiche › Pride Mobility France">
            <a:extLst>
              <a:ext uri="{FF2B5EF4-FFF2-40B4-BE49-F238E27FC236}">
                <a16:creationId xmlns:a16="http://schemas.microsoft.com/office/drawing/2014/main" id="{49BFEF50-C14F-AE3F-D3A5-5E2CB94D7E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12485" y="169293"/>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2">
            <a:extLst>
              <a:ext uri="{FF2B5EF4-FFF2-40B4-BE49-F238E27FC236}">
                <a16:creationId xmlns:a16="http://schemas.microsoft.com/office/drawing/2014/main" id="{7E3EAE2B-3C4C-0E10-E97E-94DB7520106E}"/>
              </a:ext>
            </a:extLst>
          </p:cNvPr>
          <p:cNvPicPr>
            <a:picLocks noChangeAspect="1"/>
          </p:cNvPicPr>
          <p:nvPr/>
        </p:nvPicPr>
        <p:blipFill>
          <a:blip r:embed="rId5"/>
          <a:stretch>
            <a:fillRect/>
          </a:stretch>
        </p:blipFill>
        <p:spPr>
          <a:xfrm>
            <a:off x="6615397" y="2025785"/>
            <a:ext cx="4979727" cy="3635276"/>
          </a:xfrm>
          <a:prstGeom prst="rect">
            <a:avLst/>
          </a:prstGeom>
        </p:spPr>
      </p:pic>
    </p:spTree>
    <p:extLst>
      <p:ext uri="{BB962C8B-B14F-4D97-AF65-F5344CB8AC3E}">
        <p14:creationId xmlns:p14="http://schemas.microsoft.com/office/powerpoint/2010/main" val="22524454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807DC9-6A4A-9E27-21BB-D25B621033DD}"/>
            </a:ext>
          </a:extLst>
        </p:cNvPr>
        <p:cNvGrpSpPr/>
        <p:nvPr/>
      </p:nvGrpSpPr>
      <p:grpSpPr>
        <a:xfrm>
          <a:off x="0" y="0"/>
          <a:ext cx="0" cy="0"/>
          <a:chOff x="0" y="0"/>
          <a:chExt cx="0" cy="0"/>
        </a:xfrm>
      </p:grpSpPr>
      <p:cxnSp>
        <p:nvCxnSpPr>
          <p:cNvPr id="9" name="Connecteur droit 8">
            <a:extLst>
              <a:ext uri="{FF2B5EF4-FFF2-40B4-BE49-F238E27FC236}">
                <a16:creationId xmlns:a16="http://schemas.microsoft.com/office/drawing/2014/main" id="{6C13A2A5-CF7F-0D46-E1DF-49BD3DC6D3D2}"/>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Shape 105">
            <a:extLst>
              <a:ext uri="{FF2B5EF4-FFF2-40B4-BE49-F238E27FC236}">
                <a16:creationId xmlns:a16="http://schemas.microsoft.com/office/drawing/2014/main" id="{E7D8662D-F487-F2E6-F892-CA18A6A743DF}"/>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pic>
        <p:nvPicPr>
          <p:cNvPr id="11" name="Image 10">
            <a:extLst>
              <a:ext uri="{FF2B5EF4-FFF2-40B4-BE49-F238E27FC236}">
                <a16:creationId xmlns:a16="http://schemas.microsoft.com/office/drawing/2014/main" id="{91AF99BB-E4AE-4C43-BC14-8205C5C9C781}"/>
              </a:ext>
            </a:extLst>
          </p:cNvPr>
          <p:cNvPicPr>
            <a:picLocks noChangeAspect="1"/>
          </p:cNvPicPr>
          <p:nvPr/>
        </p:nvPicPr>
        <p:blipFill>
          <a:blip r:embed="rId3"/>
          <a:stretch>
            <a:fillRect/>
          </a:stretch>
        </p:blipFill>
        <p:spPr>
          <a:xfrm>
            <a:off x="1252629" y="71919"/>
            <a:ext cx="1038797" cy="1038797"/>
          </a:xfrm>
          <a:prstGeom prst="rect">
            <a:avLst/>
          </a:prstGeom>
        </p:spPr>
      </p:pic>
      <p:sp>
        <p:nvSpPr>
          <p:cNvPr id="13" name="ZoneTexte 12">
            <a:extLst>
              <a:ext uri="{FF2B5EF4-FFF2-40B4-BE49-F238E27FC236}">
                <a16:creationId xmlns:a16="http://schemas.microsoft.com/office/drawing/2014/main" id="{2CA4C5A5-F9CC-9F2E-34F3-7BA64D2C23E9}"/>
              </a:ext>
            </a:extLst>
          </p:cNvPr>
          <p:cNvSpPr txBox="1"/>
          <p:nvPr/>
        </p:nvSpPr>
        <p:spPr>
          <a:xfrm>
            <a:off x="852756" y="881697"/>
            <a:ext cx="4723846" cy="5632311"/>
          </a:xfrm>
          <a:prstGeom prst="rect">
            <a:avLst/>
          </a:prstGeom>
          <a:noFill/>
        </p:spPr>
        <p:txBody>
          <a:bodyPr wrap="square">
            <a:spAutoFit/>
          </a:bodyPr>
          <a:lstStyle/>
          <a:p>
            <a:r>
              <a:rPr lang="fr-FR" sz="3000" dirty="0"/>
              <a:t>Trouve le nombre manquant</a:t>
            </a:r>
          </a:p>
          <a:p>
            <a:endParaRPr lang="fr-FR" sz="3000" dirty="0"/>
          </a:p>
          <a:p>
            <a:r>
              <a:rPr lang="fr-FR" sz="3600" b="1" dirty="0"/>
              <a:t>1/ </a:t>
            </a:r>
            <a:r>
              <a:rPr lang="fr-FR" sz="6000" dirty="0"/>
              <a:t>4 + … = 5 </a:t>
            </a:r>
          </a:p>
          <a:p>
            <a:r>
              <a:rPr lang="fr-FR" sz="3600" b="1" dirty="0"/>
              <a:t>2/ </a:t>
            </a:r>
            <a:r>
              <a:rPr lang="fr-FR" sz="6000" dirty="0"/>
              <a:t>3 + … = 5 </a:t>
            </a:r>
          </a:p>
          <a:p>
            <a:r>
              <a:rPr lang="fr-FR" sz="3600" b="1" dirty="0"/>
              <a:t>3/ </a:t>
            </a:r>
            <a:r>
              <a:rPr lang="fr-FR" sz="6000" dirty="0"/>
              <a:t>3 + … = 6 </a:t>
            </a:r>
          </a:p>
          <a:p>
            <a:r>
              <a:rPr lang="fr-FR" sz="3600" b="1" dirty="0"/>
              <a:t>4/ </a:t>
            </a:r>
            <a:r>
              <a:rPr lang="fr-FR" sz="6000" dirty="0"/>
              <a:t>1 + … = 6 </a:t>
            </a:r>
          </a:p>
          <a:p>
            <a:r>
              <a:rPr lang="fr-FR" sz="3600" b="1" dirty="0"/>
              <a:t>5/ </a:t>
            </a:r>
            <a:r>
              <a:rPr lang="fr-FR" sz="6000" dirty="0"/>
              <a:t>4 + … = 6 </a:t>
            </a:r>
          </a:p>
        </p:txBody>
      </p:sp>
      <p:pic>
        <p:nvPicPr>
          <p:cNvPr id="2" name="Picture 2" descr="fiche › Pride Mobility France">
            <a:extLst>
              <a:ext uri="{FF2B5EF4-FFF2-40B4-BE49-F238E27FC236}">
                <a16:creationId xmlns:a16="http://schemas.microsoft.com/office/drawing/2014/main" id="{4BAADCDC-7F27-6CE1-A2E9-462CEB7CC86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12485" y="169293"/>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2">
            <a:extLst>
              <a:ext uri="{FF2B5EF4-FFF2-40B4-BE49-F238E27FC236}">
                <a16:creationId xmlns:a16="http://schemas.microsoft.com/office/drawing/2014/main" id="{162F07DF-6629-2853-0182-43F187B59487}"/>
              </a:ext>
            </a:extLst>
          </p:cNvPr>
          <p:cNvPicPr>
            <a:picLocks noChangeAspect="1"/>
          </p:cNvPicPr>
          <p:nvPr/>
        </p:nvPicPr>
        <p:blipFill>
          <a:blip r:embed="rId5"/>
          <a:stretch>
            <a:fillRect/>
          </a:stretch>
        </p:blipFill>
        <p:spPr>
          <a:xfrm>
            <a:off x="6615397" y="2025785"/>
            <a:ext cx="4979727" cy="3635276"/>
          </a:xfrm>
          <a:prstGeom prst="rect">
            <a:avLst/>
          </a:prstGeom>
        </p:spPr>
      </p:pic>
    </p:spTree>
    <p:extLst>
      <p:ext uri="{BB962C8B-B14F-4D97-AF65-F5344CB8AC3E}">
        <p14:creationId xmlns:p14="http://schemas.microsoft.com/office/powerpoint/2010/main" val="22930603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75AAB1B8-70BA-F01B-EE75-5C2A91C09AC1}"/>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B7AB0DA4-D129-C267-F7DF-56A8D003F93B}"/>
                </a:ext>
              </a:extLst>
            </p:cNvPr>
            <p:cNvSpPr/>
            <p:nvPr/>
          </p:nvSpPr>
          <p:spPr>
            <a:xfrm>
              <a:off x="0" y="330200"/>
              <a:ext cx="9144000" cy="6527800"/>
            </a:xfrm>
            <a:prstGeom prst="rect">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2B705F02-1C20-CE75-31A3-326B46FD579B}"/>
                </a:ext>
              </a:extLst>
            </p:cNvPr>
            <p:cNvSpPr txBox="1"/>
            <p:nvPr/>
          </p:nvSpPr>
          <p:spPr>
            <a:xfrm>
              <a:off x="793679" y="3009900"/>
              <a:ext cx="8137133" cy="1962817"/>
            </a:xfrm>
            <a:prstGeom prst="rect">
              <a:avLst/>
            </a:prstGeom>
            <a:no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résous des problèmes additifs en une étape de type parties-tout</a:t>
              </a:r>
            </a:p>
            <a:p>
              <a:pPr marL="457200" indent="-457200">
                <a:buFont typeface="Wingdings" panose="05000000000000000000" pitchFamily="2" charset="2"/>
                <a:buChar char="è"/>
              </a:pPr>
              <a:endParaRPr lang="fr-FR" sz="3200" b="1" dirty="0">
                <a:solidFill>
                  <a:schemeClr val="bg1"/>
                </a:solidFill>
              </a:endParaRPr>
            </a:p>
          </p:txBody>
        </p:sp>
        <p:pic>
          <p:nvPicPr>
            <p:cNvPr id="7" name="Image 6">
              <a:extLst>
                <a:ext uri="{FF2B5EF4-FFF2-40B4-BE49-F238E27FC236}">
                  <a16:creationId xmlns:a16="http://schemas.microsoft.com/office/drawing/2014/main" id="{763D8586-44B6-2F44-AFFB-C5BBD5BF15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0273531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6E2B85-023F-0C40-6C50-A3D723DB94D3}"/>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544B5FE3-D7D6-7010-38B1-B36F2448C349}"/>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pic>
        <p:nvPicPr>
          <p:cNvPr id="5" name="Image 4">
            <a:extLst>
              <a:ext uri="{FF2B5EF4-FFF2-40B4-BE49-F238E27FC236}">
                <a16:creationId xmlns:a16="http://schemas.microsoft.com/office/drawing/2014/main" id="{9118DA1A-594E-12BC-9ED4-6576E3DDA937}"/>
              </a:ext>
            </a:extLst>
          </p:cNvPr>
          <p:cNvPicPr>
            <a:picLocks noChangeAspect="1"/>
          </p:cNvPicPr>
          <p:nvPr/>
        </p:nvPicPr>
        <p:blipFill>
          <a:blip r:embed="rId3"/>
          <a:stretch>
            <a:fillRect/>
          </a:stretch>
        </p:blipFill>
        <p:spPr>
          <a:xfrm>
            <a:off x="2702103" y="526488"/>
            <a:ext cx="7284378" cy="5434544"/>
          </a:xfrm>
          <a:prstGeom prst="rect">
            <a:avLst/>
          </a:prstGeom>
        </p:spPr>
      </p:pic>
    </p:spTree>
    <p:extLst>
      <p:ext uri="{BB962C8B-B14F-4D97-AF65-F5344CB8AC3E}">
        <p14:creationId xmlns:p14="http://schemas.microsoft.com/office/powerpoint/2010/main" val="39272793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05">
            <a:extLst>
              <a:ext uri="{FF2B5EF4-FFF2-40B4-BE49-F238E27FC236}">
                <a16:creationId xmlns:a16="http://schemas.microsoft.com/office/drawing/2014/main" id="{C7610698-F6CF-2C4D-5473-D19EA940013A}"/>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cxnSp>
        <p:nvCxnSpPr>
          <p:cNvPr id="2" name="Connecteur droit 1">
            <a:extLst>
              <a:ext uri="{FF2B5EF4-FFF2-40B4-BE49-F238E27FC236}">
                <a16:creationId xmlns:a16="http://schemas.microsoft.com/office/drawing/2014/main" id="{3EE8AB31-193B-6C3F-68C7-7BE71F5DEF33}"/>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Image 10">
            <a:extLst>
              <a:ext uri="{FF2B5EF4-FFF2-40B4-BE49-F238E27FC236}">
                <a16:creationId xmlns:a16="http://schemas.microsoft.com/office/drawing/2014/main" id="{CA2A00BC-B7C6-1360-C616-ED20B3860ED9}"/>
              </a:ext>
            </a:extLst>
          </p:cNvPr>
          <p:cNvPicPr>
            <a:picLocks noChangeAspect="1"/>
          </p:cNvPicPr>
          <p:nvPr/>
        </p:nvPicPr>
        <p:blipFill>
          <a:blip r:embed="rId3"/>
          <a:stretch>
            <a:fillRect/>
          </a:stretch>
        </p:blipFill>
        <p:spPr>
          <a:xfrm>
            <a:off x="9279873" y="196524"/>
            <a:ext cx="1100214" cy="1663316"/>
          </a:xfrm>
          <a:prstGeom prst="rect">
            <a:avLst/>
          </a:prstGeom>
        </p:spPr>
      </p:pic>
      <p:pic>
        <p:nvPicPr>
          <p:cNvPr id="12" name="Image 11">
            <a:extLst>
              <a:ext uri="{FF2B5EF4-FFF2-40B4-BE49-F238E27FC236}">
                <a16:creationId xmlns:a16="http://schemas.microsoft.com/office/drawing/2014/main" id="{282A25A0-A667-0D8F-0A4F-7866F6B19879}"/>
              </a:ext>
            </a:extLst>
          </p:cNvPr>
          <p:cNvPicPr>
            <a:picLocks noChangeAspect="1"/>
          </p:cNvPicPr>
          <p:nvPr/>
        </p:nvPicPr>
        <p:blipFill>
          <a:blip r:embed="rId4"/>
          <a:stretch>
            <a:fillRect/>
          </a:stretch>
        </p:blipFill>
        <p:spPr>
          <a:xfrm>
            <a:off x="10560829" y="196524"/>
            <a:ext cx="1352120" cy="1889930"/>
          </a:xfrm>
          <a:prstGeom prst="rect">
            <a:avLst/>
          </a:prstGeom>
        </p:spPr>
      </p:pic>
      <p:sp>
        <p:nvSpPr>
          <p:cNvPr id="13" name="ZoneTexte 12">
            <a:extLst>
              <a:ext uri="{FF2B5EF4-FFF2-40B4-BE49-F238E27FC236}">
                <a16:creationId xmlns:a16="http://schemas.microsoft.com/office/drawing/2014/main" id="{C97232E2-BBAF-BDD4-9878-57BA25267128}"/>
              </a:ext>
            </a:extLst>
          </p:cNvPr>
          <p:cNvSpPr txBox="1"/>
          <p:nvPr/>
        </p:nvSpPr>
        <p:spPr>
          <a:xfrm>
            <a:off x="7140539" y="2797274"/>
            <a:ext cx="5051460" cy="2092881"/>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Problemus</a:t>
            </a:r>
            <a:endParaRPr lang="fr-FR" sz="2600" dirty="0">
              <a:effectLst>
                <a:outerShdw blurRad="38100" dist="38100" dir="2700000" algn="tl">
                  <a:srgbClr val="000000">
                    <a:alpha val="43137"/>
                  </a:srgbClr>
                </a:outerShdw>
              </a:effectLst>
            </a:endParaRPr>
          </a:p>
          <a:p>
            <a:r>
              <a:rPr lang="fr-FR" sz="2600" b="1" dirty="0"/>
              <a:t>2/ </a:t>
            </a:r>
            <a:r>
              <a:rPr lang="fr-FR" sz="2600" dirty="0"/>
              <a:t>Lis le problème 10</a:t>
            </a:r>
          </a:p>
          <a:p>
            <a:r>
              <a:rPr lang="fr-FR" sz="2600" b="1" dirty="0"/>
              <a:t>3/ </a:t>
            </a:r>
            <a:r>
              <a:rPr lang="fr-FR" sz="2600" dirty="0"/>
              <a:t>Cherche à quelle stratégie ce problème se réfère</a:t>
            </a:r>
          </a:p>
          <a:p>
            <a:r>
              <a:rPr lang="fr-FR" sz="2600" b="1" dirty="0"/>
              <a:t>4/ </a:t>
            </a:r>
            <a:r>
              <a:rPr lang="fr-FR" sz="2600" dirty="0"/>
              <a:t>Résous le problème</a:t>
            </a:r>
            <a:endParaRPr lang="fr-FR" sz="2400" b="1" dirty="0"/>
          </a:p>
        </p:txBody>
      </p:sp>
      <p:pic>
        <p:nvPicPr>
          <p:cNvPr id="2050" name="Picture 2" descr="Minuterie de 1 Minute – 123Timer">
            <a:extLst>
              <a:ext uri="{FF2B5EF4-FFF2-40B4-BE49-F238E27FC236}">
                <a16:creationId xmlns:a16="http://schemas.microsoft.com/office/drawing/2014/main" id="{0ACEF20C-FD99-1752-0324-15B707DC9B1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81600" y="3593117"/>
            <a:ext cx="679021" cy="67902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Minuterie de 5 Minutes – 123Timer">
            <a:extLst>
              <a:ext uri="{FF2B5EF4-FFF2-40B4-BE49-F238E27FC236}">
                <a16:creationId xmlns:a16="http://schemas.microsoft.com/office/drawing/2014/main" id="{7F2C9B75-306B-0186-4BDF-9A329F06C79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81600" y="4388960"/>
            <a:ext cx="679021" cy="679021"/>
          </a:xfrm>
          <a:prstGeom prst="rect">
            <a:avLst/>
          </a:prstGeom>
          <a:noFill/>
          <a:extLst>
            <a:ext uri="{909E8E84-426E-40DD-AFC4-6F175D3DCCD1}">
              <a14:hiddenFill xmlns:a14="http://schemas.microsoft.com/office/drawing/2010/main">
                <a:solidFill>
                  <a:srgbClr val="FFFFFF"/>
                </a:solidFill>
              </a14:hiddenFill>
            </a:ext>
          </a:extLst>
        </p:spPr>
      </p:pic>
      <p:sp>
        <p:nvSpPr>
          <p:cNvPr id="3" name="ZoneTexte 2">
            <a:extLst>
              <a:ext uri="{FF2B5EF4-FFF2-40B4-BE49-F238E27FC236}">
                <a16:creationId xmlns:a16="http://schemas.microsoft.com/office/drawing/2014/main" id="{CBC4CE57-5D25-B7E1-216E-E142E23CB1D4}"/>
              </a:ext>
            </a:extLst>
          </p:cNvPr>
          <p:cNvSpPr txBox="1"/>
          <p:nvPr/>
        </p:nvSpPr>
        <p:spPr>
          <a:xfrm>
            <a:off x="154907" y="1972517"/>
            <a:ext cx="5701364" cy="2917638"/>
          </a:xfrm>
          <a:prstGeom prst="roundRect">
            <a:avLst/>
          </a:prstGeom>
          <a:solidFill>
            <a:srgbClr val="FFE89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88000" tIns="144000" rIns="288000" bIns="144000" rtlCol="0" anchor="ctr">
            <a:spAutoFit/>
          </a:bodyPr>
          <a:lstStyle>
            <a:defPPr>
              <a:defRPr lang="en-US"/>
            </a:defPPr>
            <a:lvl1pPr>
              <a:lnSpc>
                <a:spcPts val="3380"/>
              </a:lnSpc>
              <a:spcAft>
                <a:spcPts val="800"/>
              </a:spcAft>
              <a:defRPr sz="2400">
                <a:effectLst/>
                <a:latin typeface="Arial" panose="020B0604020202020204" pitchFamily="34" charset="0"/>
                <a:ea typeface="Calibri" panose="020F0502020204030204" pitchFamily="34" charset="0"/>
                <a:cs typeface="Arial" panose="020B0604020202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r-FR" dirty="0">
                <a:solidFill>
                  <a:schemeClr val="tx1"/>
                </a:solidFill>
              </a:rPr>
              <a:t>Cloé a </a:t>
            </a:r>
            <a:r>
              <a:rPr lang="fr-FR" b="1" dirty="0">
                <a:solidFill>
                  <a:schemeClr val="tx1"/>
                </a:solidFill>
                <a:latin typeface="BelleAllureCE" panose="02000803000000000000" pitchFamily="2" charset="0"/>
              </a:rPr>
              <a:t>6</a:t>
            </a:r>
            <a:r>
              <a:rPr lang="fr-FR" dirty="0">
                <a:solidFill>
                  <a:schemeClr val="tx1"/>
                </a:solidFill>
              </a:rPr>
              <a:t> autocollants de sportifs sur son cahier. </a:t>
            </a:r>
          </a:p>
          <a:p>
            <a:r>
              <a:rPr lang="fr-FR" dirty="0">
                <a:solidFill>
                  <a:schemeClr val="tx1"/>
                </a:solidFill>
              </a:rPr>
              <a:t>Elle colle </a:t>
            </a:r>
            <a:r>
              <a:rPr lang="fr-FR" b="1" dirty="0">
                <a:solidFill>
                  <a:schemeClr val="tx1"/>
                </a:solidFill>
                <a:latin typeface="BelleAllureCE" panose="02000803000000000000" pitchFamily="2" charset="0"/>
              </a:rPr>
              <a:t>3</a:t>
            </a:r>
            <a:r>
              <a:rPr lang="fr-FR" dirty="0">
                <a:solidFill>
                  <a:schemeClr val="tx1"/>
                </a:solidFill>
              </a:rPr>
              <a:t> nouveaux autocollants. </a:t>
            </a:r>
          </a:p>
          <a:p>
            <a:r>
              <a:rPr lang="fr-FR" b="1" dirty="0">
                <a:solidFill>
                  <a:schemeClr val="tx1"/>
                </a:solidFill>
              </a:rPr>
              <a:t>Combien d’autocollants y a-t-il dans son cahier ?</a:t>
            </a:r>
            <a:r>
              <a:rPr lang="fr-FR" dirty="0">
                <a:solidFill>
                  <a:schemeClr val="tx1"/>
                </a:solidFill>
              </a:rPr>
              <a:t> </a:t>
            </a:r>
          </a:p>
        </p:txBody>
      </p:sp>
      <p:pic>
        <p:nvPicPr>
          <p:cNvPr id="5" name="Image 4">
            <a:extLst>
              <a:ext uri="{FF2B5EF4-FFF2-40B4-BE49-F238E27FC236}">
                <a16:creationId xmlns:a16="http://schemas.microsoft.com/office/drawing/2014/main" id="{7DFE9960-5A31-BC7B-7BC3-00E37EE9FEB9}"/>
              </a:ext>
            </a:extLst>
          </p:cNvPr>
          <p:cNvPicPr>
            <a:picLocks noChangeAspect="1"/>
          </p:cNvPicPr>
          <p:nvPr/>
        </p:nvPicPr>
        <p:blipFill>
          <a:blip r:embed="rId7"/>
          <a:stretch>
            <a:fillRect/>
          </a:stretch>
        </p:blipFill>
        <p:spPr>
          <a:xfrm>
            <a:off x="1252629" y="71919"/>
            <a:ext cx="1038797" cy="1038797"/>
          </a:xfrm>
          <a:prstGeom prst="rect">
            <a:avLst/>
          </a:prstGeom>
        </p:spPr>
      </p:pic>
    </p:spTree>
    <p:extLst>
      <p:ext uri="{BB962C8B-B14F-4D97-AF65-F5344CB8AC3E}">
        <p14:creationId xmlns:p14="http://schemas.microsoft.com/office/powerpoint/2010/main" val="27917858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6C9C88-A09B-3BB7-7D0F-FB27CA4319B3}"/>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8706B566-2A4B-86C2-5C06-51FCD2EB4B2C}"/>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cxnSp>
        <p:nvCxnSpPr>
          <p:cNvPr id="2" name="Connecteur droit 1">
            <a:extLst>
              <a:ext uri="{FF2B5EF4-FFF2-40B4-BE49-F238E27FC236}">
                <a16:creationId xmlns:a16="http://schemas.microsoft.com/office/drawing/2014/main" id="{BE55C61C-F2A5-DBDA-AD31-9FF1BAF100F0}"/>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Image 10">
            <a:extLst>
              <a:ext uri="{FF2B5EF4-FFF2-40B4-BE49-F238E27FC236}">
                <a16:creationId xmlns:a16="http://schemas.microsoft.com/office/drawing/2014/main" id="{F3CB960F-D37E-6F9D-B6F2-A7F9C433CB48}"/>
              </a:ext>
            </a:extLst>
          </p:cNvPr>
          <p:cNvPicPr>
            <a:picLocks noChangeAspect="1"/>
          </p:cNvPicPr>
          <p:nvPr/>
        </p:nvPicPr>
        <p:blipFill>
          <a:blip r:embed="rId3"/>
          <a:stretch>
            <a:fillRect/>
          </a:stretch>
        </p:blipFill>
        <p:spPr>
          <a:xfrm>
            <a:off x="9279873" y="196524"/>
            <a:ext cx="1100214" cy="1663316"/>
          </a:xfrm>
          <a:prstGeom prst="rect">
            <a:avLst/>
          </a:prstGeom>
        </p:spPr>
      </p:pic>
      <p:pic>
        <p:nvPicPr>
          <p:cNvPr id="12" name="Image 11">
            <a:extLst>
              <a:ext uri="{FF2B5EF4-FFF2-40B4-BE49-F238E27FC236}">
                <a16:creationId xmlns:a16="http://schemas.microsoft.com/office/drawing/2014/main" id="{9235F6D6-9917-CDFC-ED33-5E938A26C7A9}"/>
              </a:ext>
            </a:extLst>
          </p:cNvPr>
          <p:cNvPicPr>
            <a:picLocks noChangeAspect="1"/>
          </p:cNvPicPr>
          <p:nvPr/>
        </p:nvPicPr>
        <p:blipFill>
          <a:blip r:embed="rId4"/>
          <a:stretch>
            <a:fillRect/>
          </a:stretch>
        </p:blipFill>
        <p:spPr>
          <a:xfrm>
            <a:off x="10560829" y="196524"/>
            <a:ext cx="1352120" cy="1889930"/>
          </a:xfrm>
          <a:prstGeom prst="rect">
            <a:avLst/>
          </a:prstGeom>
        </p:spPr>
      </p:pic>
      <p:sp>
        <p:nvSpPr>
          <p:cNvPr id="13" name="ZoneTexte 12">
            <a:extLst>
              <a:ext uri="{FF2B5EF4-FFF2-40B4-BE49-F238E27FC236}">
                <a16:creationId xmlns:a16="http://schemas.microsoft.com/office/drawing/2014/main" id="{2B929595-49AC-E1E5-6554-F5086F39A401}"/>
              </a:ext>
            </a:extLst>
          </p:cNvPr>
          <p:cNvSpPr txBox="1"/>
          <p:nvPr/>
        </p:nvSpPr>
        <p:spPr>
          <a:xfrm>
            <a:off x="7140539" y="2797274"/>
            <a:ext cx="5051460" cy="2092881"/>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Problemus</a:t>
            </a:r>
            <a:endParaRPr lang="fr-FR" sz="2600" dirty="0">
              <a:effectLst>
                <a:outerShdw blurRad="38100" dist="38100" dir="2700000" algn="tl">
                  <a:srgbClr val="000000">
                    <a:alpha val="43137"/>
                  </a:srgbClr>
                </a:outerShdw>
              </a:effectLst>
            </a:endParaRPr>
          </a:p>
          <a:p>
            <a:r>
              <a:rPr lang="fr-FR" sz="2600" b="1" dirty="0"/>
              <a:t>2/ </a:t>
            </a:r>
            <a:r>
              <a:rPr lang="fr-FR" sz="2600" dirty="0"/>
              <a:t>Lis le problème 10</a:t>
            </a:r>
          </a:p>
          <a:p>
            <a:r>
              <a:rPr lang="fr-FR" sz="2600" b="1" dirty="0"/>
              <a:t>3/ </a:t>
            </a:r>
            <a:r>
              <a:rPr lang="fr-FR" sz="2600" dirty="0"/>
              <a:t>Cherche à quelle stratégie ce problème se réfère</a:t>
            </a:r>
          </a:p>
          <a:p>
            <a:r>
              <a:rPr lang="fr-FR" sz="2600" b="1" dirty="0"/>
              <a:t>4/ </a:t>
            </a:r>
            <a:r>
              <a:rPr lang="fr-FR" sz="2600" dirty="0"/>
              <a:t>Résous le problème</a:t>
            </a:r>
            <a:endParaRPr lang="fr-FR" sz="2400" b="1" dirty="0"/>
          </a:p>
        </p:txBody>
      </p:sp>
      <p:pic>
        <p:nvPicPr>
          <p:cNvPr id="2050" name="Picture 2" descr="Minuterie de 1 Minute – 123Timer">
            <a:extLst>
              <a:ext uri="{FF2B5EF4-FFF2-40B4-BE49-F238E27FC236}">
                <a16:creationId xmlns:a16="http://schemas.microsoft.com/office/drawing/2014/main" id="{1B01D105-CE9F-2DEE-B31F-ECDB3EC3602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81600" y="3593117"/>
            <a:ext cx="679021" cy="67902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Minuterie de 5 Minutes – 123Timer">
            <a:extLst>
              <a:ext uri="{FF2B5EF4-FFF2-40B4-BE49-F238E27FC236}">
                <a16:creationId xmlns:a16="http://schemas.microsoft.com/office/drawing/2014/main" id="{C1FD4593-32C6-1E4D-BE86-15D51E418C5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81600" y="4388960"/>
            <a:ext cx="679021" cy="679021"/>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 4">
            <a:extLst>
              <a:ext uri="{FF2B5EF4-FFF2-40B4-BE49-F238E27FC236}">
                <a16:creationId xmlns:a16="http://schemas.microsoft.com/office/drawing/2014/main" id="{BE23E5BF-839C-9D2E-CE3B-E28BCE142F73}"/>
              </a:ext>
            </a:extLst>
          </p:cNvPr>
          <p:cNvPicPr>
            <a:picLocks noChangeAspect="1"/>
          </p:cNvPicPr>
          <p:nvPr/>
        </p:nvPicPr>
        <p:blipFill>
          <a:blip r:embed="rId7"/>
          <a:stretch>
            <a:fillRect/>
          </a:stretch>
        </p:blipFill>
        <p:spPr>
          <a:xfrm>
            <a:off x="1252629" y="71919"/>
            <a:ext cx="1038797" cy="1038797"/>
          </a:xfrm>
          <a:prstGeom prst="rect">
            <a:avLst/>
          </a:prstGeom>
        </p:spPr>
      </p:pic>
      <p:pic>
        <p:nvPicPr>
          <p:cNvPr id="7" name="Image 6">
            <a:extLst>
              <a:ext uri="{FF2B5EF4-FFF2-40B4-BE49-F238E27FC236}">
                <a16:creationId xmlns:a16="http://schemas.microsoft.com/office/drawing/2014/main" id="{EE3078A4-7BB5-1ED7-4D45-AF037BCC17CA}"/>
              </a:ext>
            </a:extLst>
          </p:cNvPr>
          <p:cNvPicPr>
            <a:picLocks noChangeAspect="1"/>
          </p:cNvPicPr>
          <p:nvPr/>
        </p:nvPicPr>
        <p:blipFill>
          <a:blip r:embed="rId8"/>
          <a:stretch>
            <a:fillRect/>
          </a:stretch>
        </p:blipFill>
        <p:spPr>
          <a:xfrm>
            <a:off x="463079" y="1372850"/>
            <a:ext cx="4197566" cy="781090"/>
          </a:xfrm>
          <a:prstGeom prst="rect">
            <a:avLst/>
          </a:prstGeom>
        </p:spPr>
      </p:pic>
      <p:pic>
        <p:nvPicPr>
          <p:cNvPr id="9" name="Image 8">
            <a:extLst>
              <a:ext uri="{FF2B5EF4-FFF2-40B4-BE49-F238E27FC236}">
                <a16:creationId xmlns:a16="http://schemas.microsoft.com/office/drawing/2014/main" id="{0E35C66F-B117-DF6D-AADC-006B7D5FCD51}"/>
              </a:ext>
            </a:extLst>
          </p:cNvPr>
          <p:cNvPicPr>
            <a:picLocks noChangeAspect="1"/>
          </p:cNvPicPr>
          <p:nvPr/>
        </p:nvPicPr>
        <p:blipFill>
          <a:blip r:embed="rId9"/>
          <a:stretch>
            <a:fillRect/>
          </a:stretch>
        </p:blipFill>
        <p:spPr>
          <a:xfrm>
            <a:off x="485761" y="2207390"/>
            <a:ext cx="4788146" cy="2521080"/>
          </a:xfrm>
          <a:prstGeom prst="rect">
            <a:avLst/>
          </a:prstGeom>
        </p:spPr>
      </p:pic>
      <p:pic>
        <p:nvPicPr>
          <p:cNvPr id="14" name="Image 13">
            <a:extLst>
              <a:ext uri="{FF2B5EF4-FFF2-40B4-BE49-F238E27FC236}">
                <a16:creationId xmlns:a16="http://schemas.microsoft.com/office/drawing/2014/main" id="{73DBCE19-2F6F-E7D6-DF0E-0B228795115D}"/>
              </a:ext>
            </a:extLst>
          </p:cNvPr>
          <p:cNvPicPr>
            <a:picLocks noChangeAspect="1"/>
          </p:cNvPicPr>
          <p:nvPr/>
        </p:nvPicPr>
        <p:blipFill>
          <a:blip r:embed="rId10"/>
          <a:stretch>
            <a:fillRect/>
          </a:stretch>
        </p:blipFill>
        <p:spPr>
          <a:xfrm>
            <a:off x="485761" y="4890155"/>
            <a:ext cx="2959252" cy="762039"/>
          </a:xfrm>
          <a:prstGeom prst="rect">
            <a:avLst/>
          </a:prstGeom>
        </p:spPr>
      </p:pic>
      <p:pic>
        <p:nvPicPr>
          <p:cNvPr id="16" name="Image 15">
            <a:extLst>
              <a:ext uri="{FF2B5EF4-FFF2-40B4-BE49-F238E27FC236}">
                <a16:creationId xmlns:a16="http://schemas.microsoft.com/office/drawing/2014/main" id="{BA0932F6-CD32-2134-CC04-08116B942740}"/>
              </a:ext>
            </a:extLst>
          </p:cNvPr>
          <p:cNvPicPr>
            <a:picLocks noChangeAspect="1"/>
          </p:cNvPicPr>
          <p:nvPr/>
        </p:nvPicPr>
        <p:blipFill>
          <a:blip r:embed="rId11"/>
          <a:stretch>
            <a:fillRect/>
          </a:stretch>
        </p:blipFill>
        <p:spPr>
          <a:xfrm>
            <a:off x="463079" y="5751279"/>
            <a:ext cx="3791145" cy="781090"/>
          </a:xfrm>
          <a:prstGeom prst="rect">
            <a:avLst/>
          </a:prstGeom>
        </p:spPr>
      </p:pic>
    </p:spTree>
    <p:extLst>
      <p:ext uri="{BB962C8B-B14F-4D97-AF65-F5344CB8AC3E}">
        <p14:creationId xmlns:p14="http://schemas.microsoft.com/office/powerpoint/2010/main" val="17202682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F24AB2-FED5-E942-5D93-15525993ECDF}"/>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21F67798-6FF7-7616-05C0-907AF74F7CB3}"/>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cxnSp>
        <p:nvCxnSpPr>
          <p:cNvPr id="2" name="Connecteur droit 1">
            <a:extLst>
              <a:ext uri="{FF2B5EF4-FFF2-40B4-BE49-F238E27FC236}">
                <a16:creationId xmlns:a16="http://schemas.microsoft.com/office/drawing/2014/main" id="{BC14A222-2172-3192-E46D-27B0469E5821}"/>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6" name="Image 5">
            <a:extLst>
              <a:ext uri="{FF2B5EF4-FFF2-40B4-BE49-F238E27FC236}">
                <a16:creationId xmlns:a16="http://schemas.microsoft.com/office/drawing/2014/main" id="{EA170C49-4194-5942-1296-494C2A3139E2}"/>
              </a:ext>
            </a:extLst>
          </p:cNvPr>
          <p:cNvPicPr>
            <a:picLocks noChangeAspect="1"/>
          </p:cNvPicPr>
          <p:nvPr/>
        </p:nvPicPr>
        <p:blipFill>
          <a:blip r:embed="rId3"/>
          <a:stretch>
            <a:fillRect/>
          </a:stretch>
        </p:blipFill>
        <p:spPr>
          <a:xfrm>
            <a:off x="972087" y="207139"/>
            <a:ext cx="1210860" cy="1663316"/>
          </a:xfrm>
          <a:prstGeom prst="rect">
            <a:avLst/>
          </a:prstGeom>
        </p:spPr>
      </p:pic>
      <p:sp>
        <p:nvSpPr>
          <p:cNvPr id="10" name="ZoneTexte 9">
            <a:extLst>
              <a:ext uri="{FF2B5EF4-FFF2-40B4-BE49-F238E27FC236}">
                <a16:creationId xmlns:a16="http://schemas.microsoft.com/office/drawing/2014/main" id="{5869D8DE-F641-493E-0CE1-1B7B24C5ED97}"/>
              </a:ext>
            </a:extLst>
          </p:cNvPr>
          <p:cNvSpPr txBox="1"/>
          <p:nvPr/>
        </p:nvSpPr>
        <p:spPr>
          <a:xfrm>
            <a:off x="529326" y="2930838"/>
            <a:ext cx="5606590" cy="553998"/>
          </a:xfrm>
          <a:prstGeom prst="rect">
            <a:avLst/>
          </a:prstGeom>
          <a:noFill/>
        </p:spPr>
        <p:txBody>
          <a:bodyPr wrap="square" rtlCol="0">
            <a:spAutoFit/>
          </a:bodyPr>
          <a:lstStyle/>
          <a:p>
            <a:r>
              <a:rPr lang="fr-FR" sz="3000" dirty="0"/>
              <a:t>Lisons ensemble la stratégie </a:t>
            </a:r>
            <a:r>
              <a:rPr lang="fr-FR" sz="3000" b="1" dirty="0"/>
              <a:t>P2</a:t>
            </a:r>
          </a:p>
        </p:txBody>
      </p:sp>
      <p:sp>
        <p:nvSpPr>
          <p:cNvPr id="3" name="ZoneTexte 2">
            <a:extLst>
              <a:ext uri="{FF2B5EF4-FFF2-40B4-BE49-F238E27FC236}">
                <a16:creationId xmlns:a16="http://schemas.microsoft.com/office/drawing/2014/main" id="{A963287A-5AEB-0549-F825-E5A461C9210C}"/>
              </a:ext>
            </a:extLst>
          </p:cNvPr>
          <p:cNvSpPr txBox="1"/>
          <p:nvPr/>
        </p:nvSpPr>
        <p:spPr>
          <a:xfrm>
            <a:off x="7140539" y="2797274"/>
            <a:ext cx="5051460" cy="2092881"/>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Problemus</a:t>
            </a:r>
            <a:endParaRPr lang="fr-FR" sz="2600" dirty="0">
              <a:effectLst>
                <a:outerShdw blurRad="38100" dist="38100" dir="2700000" algn="tl">
                  <a:srgbClr val="000000">
                    <a:alpha val="43137"/>
                  </a:srgbClr>
                </a:outerShdw>
              </a:effectLst>
            </a:endParaRPr>
          </a:p>
          <a:p>
            <a:r>
              <a:rPr lang="fr-FR" sz="2600" b="1" dirty="0"/>
              <a:t>2/ </a:t>
            </a:r>
            <a:r>
              <a:rPr lang="fr-FR" sz="2600" dirty="0"/>
              <a:t>Lis le problème 10</a:t>
            </a:r>
          </a:p>
          <a:p>
            <a:r>
              <a:rPr lang="fr-FR" sz="2600" b="1" dirty="0"/>
              <a:t>3/ </a:t>
            </a:r>
            <a:r>
              <a:rPr lang="fr-FR" sz="2600" dirty="0"/>
              <a:t>Cherche à quelle stratégie ce problème se réfère</a:t>
            </a:r>
          </a:p>
          <a:p>
            <a:r>
              <a:rPr lang="fr-FR" sz="2600" b="1" dirty="0"/>
              <a:t>4/ </a:t>
            </a:r>
            <a:r>
              <a:rPr lang="fr-FR" sz="2600" dirty="0"/>
              <a:t>Résous le problème</a:t>
            </a:r>
            <a:endParaRPr lang="fr-FR" sz="2400" b="1" dirty="0"/>
          </a:p>
        </p:txBody>
      </p:sp>
      <p:pic>
        <p:nvPicPr>
          <p:cNvPr id="5" name="Image 4">
            <a:extLst>
              <a:ext uri="{FF2B5EF4-FFF2-40B4-BE49-F238E27FC236}">
                <a16:creationId xmlns:a16="http://schemas.microsoft.com/office/drawing/2014/main" id="{8D2C1E79-CD62-369B-AA6A-FEB4CADB9662}"/>
              </a:ext>
            </a:extLst>
          </p:cNvPr>
          <p:cNvPicPr>
            <a:picLocks noChangeAspect="1"/>
          </p:cNvPicPr>
          <p:nvPr/>
        </p:nvPicPr>
        <p:blipFill>
          <a:blip r:embed="rId4"/>
          <a:stretch>
            <a:fillRect/>
          </a:stretch>
        </p:blipFill>
        <p:spPr>
          <a:xfrm>
            <a:off x="9279873" y="196524"/>
            <a:ext cx="1100214" cy="1663316"/>
          </a:xfrm>
          <a:prstGeom prst="rect">
            <a:avLst/>
          </a:prstGeom>
        </p:spPr>
      </p:pic>
      <p:pic>
        <p:nvPicPr>
          <p:cNvPr id="11" name="Image 10">
            <a:extLst>
              <a:ext uri="{FF2B5EF4-FFF2-40B4-BE49-F238E27FC236}">
                <a16:creationId xmlns:a16="http://schemas.microsoft.com/office/drawing/2014/main" id="{0FB3A39C-05BC-308B-840A-CB12E5B6FE54}"/>
              </a:ext>
            </a:extLst>
          </p:cNvPr>
          <p:cNvPicPr>
            <a:picLocks noChangeAspect="1"/>
          </p:cNvPicPr>
          <p:nvPr/>
        </p:nvPicPr>
        <p:blipFill>
          <a:blip r:embed="rId5"/>
          <a:stretch>
            <a:fillRect/>
          </a:stretch>
        </p:blipFill>
        <p:spPr>
          <a:xfrm>
            <a:off x="10560829" y="196524"/>
            <a:ext cx="1352120" cy="1889930"/>
          </a:xfrm>
          <a:prstGeom prst="rect">
            <a:avLst/>
          </a:prstGeom>
        </p:spPr>
      </p:pic>
      <p:pic>
        <p:nvPicPr>
          <p:cNvPr id="12" name="Picture 2" descr="Minuterie de 1 Minute – 123Timer">
            <a:extLst>
              <a:ext uri="{FF2B5EF4-FFF2-40B4-BE49-F238E27FC236}">
                <a16:creationId xmlns:a16="http://schemas.microsoft.com/office/drawing/2014/main" id="{54D61549-E29C-8DE9-C142-7FEA98FB2FD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81600" y="3593117"/>
            <a:ext cx="679021" cy="67902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Minuterie de 5 Minutes – 123Timer">
            <a:extLst>
              <a:ext uri="{FF2B5EF4-FFF2-40B4-BE49-F238E27FC236}">
                <a16:creationId xmlns:a16="http://schemas.microsoft.com/office/drawing/2014/main" id="{E229D91D-50A5-A273-D488-AF99C720B4E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81600" y="4388960"/>
            <a:ext cx="679021" cy="679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0872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494CE5-932C-E132-4435-4EF5B391A860}"/>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10055F95-7248-9B6C-188B-1775883C4FF2}"/>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DA6D2F8E-6EA5-4D8C-4DC4-593D62F1A3D8}"/>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843CDB1B-99AF-6111-F5E4-78DE3F22E6E1}"/>
                </a:ext>
              </a:extLst>
            </p:cNvPr>
            <p:cNvSpPr/>
            <p:nvPr/>
          </p:nvSpPr>
          <p:spPr>
            <a:xfrm>
              <a:off x="0" y="330200"/>
              <a:ext cx="9144000" cy="652780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C98047B5-7A54-A816-F539-2F02E18E4993}"/>
                </a:ext>
              </a:extLst>
            </p:cNvPr>
            <p:cNvSpPr txBox="1"/>
            <p:nvPr/>
          </p:nvSpPr>
          <p:spPr>
            <a:xfrm>
              <a:off x="830922" y="1939485"/>
              <a:ext cx="7482155" cy="2900281"/>
            </a:xfrm>
            <a:prstGeom prst="rect">
              <a:avLst/>
            </a:prstGeom>
            <a:no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connais la suite des nombres jusqu’à 100 – Je repère un rang ou une position dans une file orientée ou dans une liste d’objets ou de personnes </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connais la suite des nombres jusqu’à 1000 </a:t>
              </a:r>
            </a:p>
          </p:txBody>
        </p:sp>
        <p:pic>
          <p:nvPicPr>
            <p:cNvPr id="7" name="Image 6">
              <a:extLst>
                <a:ext uri="{FF2B5EF4-FFF2-40B4-BE49-F238E27FC236}">
                  <a16:creationId xmlns:a16="http://schemas.microsoft.com/office/drawing/2014/main" id="{FBD875D2-605B-FCF4-29D9-88469696BF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163270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32B88A-E2E7-A3D7-2C11-D4471ECCE35C}"/>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8C5C943B-DCF1-F863-9CD1-74298E583C1B}"/>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cxnSp>
        <p:nvCxnSpPr>
          <p:cNvPr id="2" name="Connecteur droit 1">
            <a:extLst>
              <a:ext uri="{FF2B5EF4-FFF2-40B4-BE49-F238E27FC236}">
                <a16:creationId xmlns:a16="http://schemas.microsoft.com/office/drawing/2014/main" id="{CFC3B99A-4B12-2963-C7FA-1D9358F40401}"/>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ZoneTexte 2">
            <a:extLst>
              <a:ext uri="{FF2B5EF4-FFF2-40B4-BE49-F238E27FC236}">
                <a16:creationId xmlns:a16="http://schemas.microsoft.com/office/drawing/2014/main" id="{3FC92AA5-50EC-B921-E6C2-2AE31DB57BCF}"/>
              </a:ext>
            </a:extLst>
          </p:cNvPr>
          <p:cNvSpPr txBox="1"/>
          <p:nvPr/>
        </p:nvSpPr>
        <p:spPr>
          <a:xfrm>
            <a:off x="7140539" y="2797274"/>
            <a:ext cx="5051460" cy="2092881"/>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Problemus</a:t>
            </a:r>
            <a:endParaRPr lang="fr-FR" sz="2600" dirty="0">
              <a:effectLst>
                <a:outerShdw blurRad="38100" dist="38100" dir="2700000" algn="tl">
                  <a:srgbClr val="000000">
                    <a:alpha val="43137"/>
                  </a:srgbClr>
                </a:outerShdw>
              </a:effectLst>
            </a:endParaRPr>
          </a:p>
          <a:p>
            <a:r>
              <a:rPr lang="fr-FR" sz="2600" b="1" dirty="0"/>
              <a:t>2/ </a:t>
            </a:r>
            <a:r>
              <a:rPr lang="fr-FR" sz="2600" dirty="0"/>
              <a:t>Lis le problème 11</a:t>
            </a:r>
          </a:p>
          <a:p>
            <a:r>
              <a:rPr lang="fr-FR" sz="2600" b="1" dirty="0"/>
              <a:t>3/ </a:t>
            </a:r>
            <a:r>
              <a:rPr lang="fr-FR" sz="2600" dirty="0"/>
              <a:t>Cherche à quelle stratégie ce problème se réfère</a:t>
            </a:r>
          </a:p>
          <a:p>
            <a:r>
              <a:rPr lang="fr-FR" sz="2600" b="1" dirty="0"/>
              <a:t>4/ </a:t>
            </a:r>
            <a:r>
              <a:rPr lang="fr-FR" sz="2600" dirty="0"/>
              <a:t>Résous le problème</a:t>
            </a:r>
            <a:endParaRPr lang="fr-FR" sz="2400" b="1" dirty="0"/>
          </a:p>
        </p:txBody>
      </p:sp>
      <p:pic>
        <p:nvPicPr>
          <p:cNvPr id="5" name="Image 4">
            <a:extLst>
              <a:ext uri="{FF2B5EF4-FFF2-40B4-BE49-F238E27FC236}">
                <a16:creationId xmlns:a16="http://schemas.microsoft.com/office/drawing/2014/main" id="{33D40A7C-E7A6-95E1-EF48-38BF5AB1A6F0}"/>
              </a:ext>
            </a:extLst>
          </p:cNvPr>
          <p:cNvPicPr>
            <a:picLocks noChangeAspect="1"/>
          </p:cNvPicPr>
          <p:nvPr/>
        </p:nvPicPr>
        <p:blipFill>
          <a:blip r:embed="rId3"/>
          <a:stretch>
            <a:fillRect/>
          </a:stretch>
        </p:blipFill>
        <p:spPr>
          <a:xfrm>
            <a:off x="9279873" y="196524"/>
            <a:ext cx="1100214" cy="1663316"/>
          </a:xfrm>
          <a:prstGeom prst="rect">
            <a:avLst/>
          </a:prstGeom>
        </p:spPr>
      </p:pic>
      <p:pic>
        <p:nvPicPr>
          <p:cNvPr id="6" name="Image 5">
            <a:extLst>
              <a:ext uri="{FF2B5EF4-FFF2-40B4-BE49-F238E27FC236}">
                <a16:creationId xmlns:a16="http://schemas.microsoft.com/office/drawing/2014/main" id="{FCE109CC-3F13-C531-BAA9-B44136F55F58}"/>
              </a:ext>
            </a:extLst>
          </p:cNvPr>
          <p:cNvPicPr>
            <a:picLocks noChangeAspect="1"/>
          </p:cNvPicPr>
          <p:nvPr/>
        </p:nvPicPr>
        <p:blipFill>
          <a:blip r:embed="rId4"/>
          <a:stretch>
            <a:fillRect/>
          </a:stretch>
        </p:blipFill>
        <p:spPr>
          <a:xfrm>
            <a:off x="10560829" y="196524"/>
            <a:ext cx="1352120" cy="1889930"/>
          </a:xfrm>
          <a:prstGeom prst="rect">
            <a:avLst/>
          </a:prstGeom>
        </p:spPr>
      </p:pic>
      <p:pic>
        <p:nvPicPr>
          <p:cNvPr id="10" name="Picture 2" descr="Minuterie de 1 Minute – 123Timer">
            <a:extLst>
              <a:ext uri="{FF2B5EF4-FFF2-40B4-BE49-F238E27FC236}">
                <a16:creationId xmlns:a16="http://schemas.microsoft.com/office/drawing/2014/main" id="{586CEE81-E220-0631-3311-271C3AA86B9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81600" y="3593117"/>
            <a:ext cx="679021" cy="67902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Minuterie de 5 Minutes – 123Timer">
            <a:extLst>
              <a:ext uri="{FF2B5EF4-FFF2-40B4-BE49-F238E27FC236}">
                <a16:creationId xmlns:a16="http://schemas.microsoft.com/office/drawing/2014/main" id="{6F5DD71C-50CA-429C-D8D5-14630E52536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81600" y="4388960"/>
            <a:ext cx="679021" cy="679021"/>
          </a:xfrm>
          <a:prstGeom prst="rect">
            <a:avLst/>
          </a:prstGeom>
          <a:noFill/>
          <a:extLst>
            <a:ext uri="{909E8E84-426E-40DD-AFC4-6F175D3DCCD1}">
              <a14:hiddenFill xmlns:a14="http://schemas.microsoft.com/office/drawing/2010/main">
                <a:solidFill>
                  <a:srgbClr val="FFFFFF"/>
                </a:solidFill>
              </a14:hiddenFill>
            </a:ext>
          </a:extLst>
        </p:spPr>
      </p:pic>
      <p:sp>
        <p:nvSpPr>
          <p:cNvPr id="7" name="ZoneTexte 6">
            <a:extLst>
              <a:ext uri="{FF2B5EF4-FFF2-40B4-BE49-F238E27FC236}">
                <a16:creationId xmlns:a16="http://schemas.microsoft.com/office/drawing/2014/main" id="{2C4E9CDF-34D8-EDFB-9FE0-372880B4B0EE}"/>
              </a:ext>
            </a:extLst>
          </p:cNvPr>
          <p:cNvSpPr txBox="1"/>
          <p:nvPr/>
        </p:nvSpPr>
        <p:spPr>
          <a:xfrm>
            <a:off x="720000" y="2233412"/>
            <a:ext cx="4958905" cy="3031144"/>
          </a:xfrm>
          <a:prstGeom prst="roundRect">
            <a:avLst/>
          </a:prstGeom>
          <a:solidFill>
            <a:srgbClr val="FFE89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88000" tIns="144000" rIns="288000" bIns="144000" rtlCol="0" anchor="ctr">
            <a:spAutoFit/>
          </a:bodyPr>
          <a:lstStyle>
            <a:defPPr>
              <a:defRPr lang="en-US"/>
            </a:defPPr>
            <a:lvl1pPr>
              <a:lnSpc>
                <a:spcPts val="3380"/>
              </a:lnSpc>
              <a:spcAft>
                <a:spcPts val="800"/>
              </a:spcAft>
              <a:defRPr sz="2400">
                <a:effectLst/>
                <a:latin typeface="Arial" panose="020B0604020202020204" pitchFamily="34" charset="0"/>
                <a:ea typeface="Calibri" panose="020F0502020204030204" pitchFamily="34" charset="0"/>
                <a:cs typeface="Arial" panose="020B0604020202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r-FR" dirty="0">
                <a:solidFill>
                  <a:schemeClr val="tx1"/>
                </a:solidFill>
              </a:rPr>
              <a:t>Il y a </a:t>
            </a:r>
            <a:r>
              <a:rPr lang="fr-FR" b="1" dirty="0">
                <a:solidFill>
                  <a:schemeClr val="tx1"/>
                </a:solidFill>
                <a:latin typeface="BelleAllureCE" panose="02000803000000000000" pitchFamily="2" charset="0"/>
              </a:rPr>
              <a:t>5</a:t>
            </a:r>
            <a:r>
              <a:rPr lang="fr-FR" dirty="0">
                <a:solidFill>
                  <a:schemeClr val="tx1"/>
                </a:solidFill>
              </a:rPr>
              <a:t> fruits dans le saladier. </a:t>
            </a:r>
          </a:p>
          <a:p>
            <a:r>
              <a:rPr lang="fr-FR" dirty="0">
                <a:solidFill>
                  <a:schemeClr val="tx1"/>
                </a:solidFill>
              </a:rPr>
              <a:t>J’ajoute </a:t>
            </a:r>
            <a:r>
              <a:rPr lang="fr-FR" b="1" dirty="0">
                <a:solidFill>
                  <a:schemeClr val="tx1"/>
                </a:solidFill>
                <a:latin typeface="BelleAllureCE" panose="02000803000000000000" pitchFamily="2" charset="0"/>
              </a:rPr>
              <a:t>2</a:t>
            </a:r>
            <a:r>
              <a:rPr lang="fr-FR" dirty="0">
                <a:solidFill>
                  <a:schemeClr val="tx1"/>
                </a:solidFill>
              </a:rPr>
              <a:t> bananes. </a:t>
            </a:r>
          </a:p>
          <a:p>
            <a:endParaRPr lang="fr-FR" dirty="0">
              <a:solidFill>
                <a:schemeClr val="tx1"/>
              </a:solidFill>
            </a:endParaRPr>
          </a:p>
          <a:p>
            <a:r>
              <a:rPr lang="fr-FR" b="1" dirty="0">
                <a:solidFill>
                  <a:schemeClr val="tx1"/>
                </a:solidFill>
              </a:rPr>
              <a:t>Combien de fruits y a-t-il dans le saladier ?</a:t>
            </a:r>
            <a:r>
              <a:rPr lang="fr-FR" dirty="0">
                <a:solidFill>
                  <a:schemeClr val="tx1"/>
                </a:solidFill>
              </a:rPr>
              <a:t> </a:t>
            </a:r>
          </a:p>
        </p:txBody>
      </p:sp>
      <p:pic>
        <p:nvPicPr>
          <p:cNvPr id="8" name="Image 7">
            <a:extLst>
              <a:ext uri="{FF2B5EF4-FFF2-40B4-BE49-F238E27FC236}">
                <a16:creationId xmlns:a16="http://schemas.microsoft.com/office/drawing/2014/main" id="{2E487F6E-3D95-389B-1939-24497D5AEDDB}"/>
              </a:ext>
            </a:extLst>
          </p:cNvPr>
          <p:cNvPicPr>
            <a:picLocks noChangeAspect="1"/>
          </p:cNvPicPr>
          <p:nvPr/>
        </p:nvPicPr>
        <p:blipFill>
          <a:blip r:embed="rId7"/>
          <a:stretch>
            <a:fillRect/>
          </a:stretch>
        </p:blipFill>
        <p:spPr>
          <a:xfrm>
            <a:off x="1252629" y="71919"/>
            <a:ext cx="1038797" cy="1038797"/>
          </a:xfrm>
          <a:prstGeom prst="rect">
            <a:avLst/>
          </a:prstGeom>
        </p:spPr>
      </p:pic>
    </p:spTree>
    <p:extLst>
      <p:ext uri="{BB962C8B-B14F-4D97-AF65-F5344CB8AC3E}">
        <p14:creationId xmlns:p14="http://schemas.microsoft.com/office/powerpoint/2010/main" val="30842973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806D14-3228-97B8-5EEB-3DD918749C76}"/>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41F2618F-AC57-D2D3-84C4-98BDB2A9A14B}"/>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40C82442-5544-3038-D538-7CAEE7E81255}"/>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A95D2B0D-6E0E-46CB-BF5F-6008A550A464}"/>
                </a:ext>
              </a:extLst>
            </p:cNvPr>
            <p:cNvSpPr/>
            <p:nvPr/>
          </p:nvSpPr>
          <p:spPr>
            <a:xfrm>
              <a:off x="0" y="330200"/>
              <a:ext cx="9144000" cy="6527800"/>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a:extLst>
                <a:ext uri="{FF2B5EF4-FFF2-40B4-BE49-F238E27FC236}">
                  <a16:creationId xmlns:a16="http://schemas.microsoft.com/office/drawing/2014/main" id="{C71F824F-FD21-C9AA-99CA-2D6267A23B2D}"/>
                </a:ext>
              </a:extLst>
            </p:cNvPr>
            <p:cNvSpPr txBox="1"/>
            <p:nvPr/>
          </p:nvSpPr>
          <p:spPr>
            <a:xfrm>
              <a:off x="77057" y="1670921"/>
              <a:ext cx="8792109" cy="4716619"/>
            </a:xfrm>
            <a:prstGeom prst="rect">
              <a:avLst/>
            </a:prstGeom>
            <a:noFill/>
          </p:spPr>
          <p:txBody>
            <a:bodyPr wrap="square" rtlCol="0">
              <a:spAutoFit/>
            </a:bodyPr>
            <a:lstStyle/>
            <a:p>
              <a:endParaRPr lang="fr-FR" sz="28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connais les deux sens les tables d’addition – J’ajoute un nombre inférieur à 9 à un nombre – Je connais et j’utilise diverses représentations d’un nombre et je passe de l’une à l’autre </a:t>
              </a:r>
            </a:p>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connais et j’utilise diverses représentations d’un nombre et je passe de l’une à l’autre – Je connais la suite des nombres jusqu’à 1000 – J’ajoute ou je soustrais un nombre entier de dizaines à un nombre. Je pose et j’effectue des additions et des soustractions en colonnes</a:t>
              </a:r>
            </a:p>
          </p:txBody>
        </p:sp>
        <p:pic>
          <p:nvPicPr>
            <p:cNvPr id="7" name="Image 6">
              <a:extLst>
                <a:ext uri="{FF2B5EF4-FFF2-40B4-BE49-F238E27FC236}">
                  <a16:creationId xmlns:a16="http://schemas.microsoft.com/office/drawing/2014/main" id="{FBC52BB5-BB5B-E311-55B0-4445C28287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8600235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517BFF-19BB-DB3D-B6F6-F1D6AB8B97B1}"/>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E9E648D8-2E86-75AF-66D2-6387A57D2D35}"/>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3" name="Connecteur droit 2">
            <a:extLst>
              <a:ext uri="{FF2B5EF4-FFF2-40B4-BE49-F238E27FC236}">
                <a16:creationId xmlns:a16="http://schemas.microsoft.com/office/drawing/2014/main" id="{7432A953-3DB3-505C-0A60-9FEAEDC589C2}"/>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5" name="Encre 14">
                <a:extLst>
                  <a:ext uri="{FF2B5EF4-FFF2-40B4-BE49-F238E27FC236}">
                    <a16:creationId xmlns:a16="http://schemas.microsoft.com/office/drawing/2014/main" id="{AB76F6CA-E2AA-AE8E-99BB-205DF2A173D4}"/>
                  </a:ext>
                </a:extLst>
              </p14:cNvPr>
              <p14:cNvContentPartPr/>
              <p14:nvPr/>
            </p14:nvContentPartPr>
            <p14:xfrm>
              <a:off x="1757492" y="688222"/>
              <a:ext cx="360" cy="360"/>
            </p14:xfrm>
          </p:contentPart>
        </mc:Choice>
        <mc:Fallback xmlns="">
          <p:pic>
            <p:nvPicPr>
              <p:cNvPr id="15" name="Encre 14">
                <a:extLst>
                  <a:ext uri="{FF2B5EF4-FFF2-40B4-BE49-F238E27FC236}">
                    <a16:creationId xmlns:a16="http://schemas.microsoft.com/office/drawing/2014/main" id="{AB76F6CA-E2AA-AE8E-99BB-205DF2A173D4}"/>
                  </a:ext>
                </a:extLst>
              </p:cNvPr>
              <p:cNvPicPr/>
              <p:nvPr/>
            </p:nvPicPr>
            <p:blipFill>
              <a:blip r:embed="rId4"/>
              <a:stretch>
                <a:fillRect/>
              </a:stretch>
            </p:blipFill>
            <p:spPr>
              <a:xfrm>
                <a:off x="1751372" y="682102"/>
                <a:ext cx="12600" cy="12600"/>
              </a:xfrm>
              <a:prstGeom prst="rect">
                <a:avLst/>
              </a:prstGeom>
            </p:spPr>
          </p:pic>
        </mc:Fallback>
      </mc:AlternateContent>
      <p:pic>
        <p:nvPicPr>
          <p:cNvPr id="6" name="Image 5">
            <a:extLst>
              <a:ext uri="{FF2B5EF4-FFF2-40B4-BE49-F238E27FC236}">
                <a16:creationId xmlns:a16="http://schemas.microsoft.com/office/drawing/2014/main" id="{6B03DCCE-5E5B-B7ED-1A99-2F952B6A5E80}"/>
              </a:ext>
            </a:extLst>
          </p:cNvPr>
          <p:cNvPicPr>
            <a:picLocks noChangeAspect="1"/>
          </p:cNvPicPr>
          <p:nvPr/>
        </p:nvPicPr>
        <p:blipFill>
          <a:blip r:embed="rId5"/>
          <a:srcRect t="62456" r="46897"/>
          <a:stretch>
            <a:fillRect/>
          </a:stretch>
        </p:blipFill>
        <p:spPr>
          <a:xfrm>
            <a:off x="2288588" y="102287"/>
            <a:ext cx="1077364" cy="750977"/>
          </a:xfrm>
          <a:prstGeom prst="rect">
            <a:avLst/>
          </a:prstGeom>
        </p:spPr>
      </p:pic>
      <p:sp>
        <p:nvSpPr>
          <p:cNvPr id="2" name="ZoneTexte 1">
            <a:extLst>
              <a:ext uri="{FF2B5EF4-FFF2-40B4-BE49-F238E27FC236}">
                <a16:creationId xmlns:a16="http://schemas.microsoft.com/office/drawing/2014/main" id="{C43823BA-B30C-2299-E754-FCA657230948}"/>
              </a:ext>
            </a:extLst>
          </p:cNvPr>
          <p:cNvSpPr txBox="1"/>
          <p:nvPr/>
        </p:nvSpPr>
        <p:spPr>
          <a:xfrm>
            <a:off x="1314267" y="610853"/>
            <a:ext cx="4152137" cy="646331"/>
          </a:xfrm>
          <a:prstGeom prst="rect">
            <a:avLst/>
          </a:prstGeom>
          <a:noFill/>
        </p:spPr>
        <p:txBody>
          <a:bodyPr wrap="square">
            <a:spAutoFit/>
          </a:bodyPr>
          <a:lstStyle/>
          <a:p>
            <a:pPr algn="ctr"/>
            <a:r>
              <a:rPr lang="fr-FR" sz="3600" dirty="0">
                <a:effectLst>
                  <a:outerShdw blurRad="38100" dist="38100" dir="2700000" algn="tl">
                    <a:srgbClr val="000000">
                      <a:alpha val="43137"/>
                    </a:srgbClr>
                  </a:outerShdw>
                </a:effectLst>
              </a:rPr>
              <a:t>Jeu Top </a:t>
            </a:r>
            <a:r>
              <a:rPr lang="fr-FR" sz="3600" dirty="0" err="1">
                <a:effectLst>
                  <a:outerShdw blurRad="38100" dist="38100" dir="2700000" algn="tl">
                    <a:srgbClr val="000000">
                      <a:alpha val="43137"/>
                    </a:srgbClr>
                  </a:outerShdw>
                </a:effectLst>
              </a:rPr>
              <a:t>ten</a:t>
            </a:r>
            <a:endParaRPr lang="fr-FR" sz="3600" dirty="0">
              <a:effectLst>
                <a:outerShdw blurRad="38100" dist="38100" dir="2700000" algn="tl">
                  <a:srgbClr val="000000">
                    <a:alpha val="43137"/>
                  </a:srgbClr>
                </a:outerShdw>
              </a:effectLst>
            </a:endParaRPr>
          </a:p>
        </p:txBody>
      </p:sp>
      <p:pic>
        <p:nvPicPr>
          <p:cNvPr id="12" name="Image 11">
            <a:extLst>
              <a:ext uri="{FF2B5EF4-FFF2-40B4-BE49-F238E27FC236}">
                <a16:creationId xmlns:a16="http://schemas.microsoft.com/office/drawing/2014/main" id="{98CA4BF0-37EF-E8EF-3502-7F4EE42996E1}"/>
              </a:ext>
            </a:extLst>
          </p:cNvPr>
          <p:cNvPicPr>
            <a:picLocks noChangeAspect="1"/>
          </p:cNvPicPr>
          <p:nvPr/>
        </p:nvPicPr>
        <p:blipFill>
          <a:blip r:embed="rId6"/>
          <a:stretch>
            <a:fillRect/>
          </a:stretch>
        </p:blipFill>
        <p:spPr>
          <a:xfrm>
            <a:off x="395467" y="1220163"/>
            <a:ext cx="3312435" cy="4949615"/>
          </a:xfrm>
          <a:prstGeom prst="rect">
            <a:avLst/>
          </a:prstGeom>
        </p:spPr>
      </p:pic>
      <p:pic>
        <p:nvPicPr>
          <p:cNvPr id="14" name="Image 13">
            <a:extLst>
              <a:ext uri="{FF2B5EF4-FFF2-40B4-BE49-F238E27FC236}">
                <a16:creationId xmlns:a16="http://schemas.microsoft.com/office/drawing/2014/main" id="{66341F41-551D-6513-24C7-E0F9D220AA4C}"/>
              </a:ext>
            </a:extLst>
          </p:cNvPr>
          <p:cNvPicPr>
            <a:picLocks noChangeAspect="1"/>
          </p:cNvPicPr>
          <p:nvPr/>
        </p:nvPicPr>
        <p:blipFill>
          <a:blip r:embed="rId7"/>
          <a:stretch>
            <a:fillRect/>
          </a:stretch>
        </p:blipFill>
        <p:spPr>
          <a:xfrm>
            <a:off x="365197" y="4942414"/>
            <a:ext cx="4379169" cy="1758945"/>
          </a:xfrm>
          <a:prstGeom prst="rect">
            <a:avLst/>
          </a:prstGeom>
        </p:spPr>
      </p:pic>
      <p:pic>
        <p:nvPicPr>
          <p:cNvPr id="17" name="Image 16">
            <a:extLst>
              <a:ext uri="{FF2B5EF4-FFF2-40B4-BE49-F238E27FC236}">
                <a16:creationId xmlns:a16="http://schemas.microsoft.com/office/drawing/2014/main" id="{ECBD340F-AA8E-DCFC-D3E7-48458DEF9523}"/>
              </a:ext>
            </a:extLst>
          </p:cNvPr>
          <p:cNvPicPr>
            <a:picLocks noChangeAspect="1"/>
          </p:cNvPicPr>
          <p:nvPr/>
        </p:nvPicPr>
        <p:blipFill>
          <a:blip r:embed="rId8"/>
          <a:stretch>
            <a:fillRect/>
          </a:stretch>
        </p:blipFill>
        <p:spPr>
          <a:xfrm>
            <a:off x="1172244" y="130718"/>
            <a:ext cx="921089" cy="750978"/>
          </a:xfrm>
          <a:prstGeom prst="rect">
            <a:avLst/>
          </a:prstGeom>
        </p:spPr>
      </p:pic>
      <p:pic>
        <p:nvPicPr>
          <p:cNvPr id="18" name="Image 17">
            <a:extLst>
              <a:ext uri="{FF2B5EF4-FFF2-40B4-BE49-F238E27FC236}">
                <a16:creationId xmlns:a16="http://schemas.microsoft.com/office/drawing/2014/main" id="{7E4BA065-CFE8-6C64-9272-F1000C0447E7}"/>
              </a:ext>
            </a:extLst>
          </p:cNvPr>
          <p:cNvPicPr>
            <a:picLocks noChangeAspect="1"/>
          </p:cNvPicPr>
          <p:nvPr/>
        </p:nvPicPr>
        <p:blipFill>
          <a:blip r:embed="rId9"/>
          <a:stretch>
            <a:fillRect/>
          </a:stretch>
        </p:blipFill>
        <p:spPr>
          <a:xfrm>
            <a:off x="10560829" y="196524"/>
            <a:ext cx="1352120" cy="1889930"/>
          </a:xfrm>
          <a:prstGeom prst="rect">
            <a:avLst/>
          </a:prstGeom>
        </p:spPr>
      </p:pic>
      <p:sp>
        <p:nvSpPr>
          <p:cNvPr id="19" name="ZoneTexte 18">
            <a:extLst>
              <a:ext uri="{FF2B5EF4-FFF2-40B4-BE49-F238E27FC236}">
                <a16:creationId xmlns:a16="http://schemas.microsoft.com/office/drawing/2014/main" id="{5BC69742-FC6B-1408-01C1-3943A3F93DDD}"/>
              </a:ext>
            </a:extLst>
          </p:cNvPr>
          <p:cNvSpPr txBox="1"/>
          <p:nvPr/>
        </p:nvSpPr>
        <p:spPr>
          <a:xfrm>
            <a:off x="6318609" y="2797274"/>
            <a:ext cx="5606590" cy="892552"/>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Calculus</a:t>
            </a:r>
            <a:endParaRPr lang="fr-FR" sz="2600" dirty="0">
              <a:effectLst>
                <a:outerShdw blurRad="38100" dist="38100" dir="2700000" algn="tl">
                  <a:srgbClr val="000000">
                    <a:alpha val="43137"/>
                  </a:srgbClr>
                </a:outerShdw>
              </a:effectLst>
            </a:endParaRPr>
          </a:p>
          <a:p>
            <a:r>
              <a:rPr lang="fr-FR" sz="2600" b="1" dirty="0"/>
              <a:t>2/ </a:t>
            </a:r>
            <a:r>
              <a:rPr lang="fr-FR" sz="2600" dirty="0"/>
              <a:t>Fais l’exercice 5</a:t>
            </a:r>
            <a:endParaRPr lang="fr-FR" sz="2400" i="1" dirty="0"/>
          </a:p>
        </p:txBody>
      </p:sp>
      <p:pic>
        <p:nvPicPr>
          <p:cNvPr id="1032" name="Picture 8" descr="Minuterie de 3 Minutes – 123Timer">
            <a:extLst>
              <a:ext uri="{FF2B5EF4-FFF2-40B4-BE49-F238E27FC236}">
                <a16:creationId xmlns:a16="http://schemas.microsoft.com/office/drawing/2014/main" id="{8DA98F93-F482-F4F3-F570-CB233765597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569024" y="4169043"/>
            <a:ext cx="1546742" cy="15467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71577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C42953-B0A7-454C-0CC7-5210DB59DFF7}"/>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9EC25389-EB66-8B92-1CBF-3506708B0A7B}"/>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3" name="Connecteur droit 2">
            <a:extLst>
              <a:ext uri="{FF2B5EF4-FFF2-40B4-BE49-F238E27FC236}">
                <a16:creationId xmlns:a16="http://schemas.microsoft.com/office/drawing/2014/main" id="{7B0476E5-CB96-6757-BCBA-0A2C91F19E99}"/>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5" name="Encre 14">
                <a:extLst>
                  <a:ext uri="{FF2B5EF4-FFF2-40B4-BE49-F238E27FC236}">
                    <a16:creationId xmlns:a16="http://schemas.microsoft.com/office/drawing/2014/main" id="{2BED07DF-56A4-81E0-537E-3F6145243A0C}"/>
                  </a:ext>
                </a:extLst>
              </p14:cNvPr>
              <p14:cNvContentPartPr/>
              <p14:nvPr/>
            </p14:nvContentPartPr>
            <p14:xfrm>
              <a:off x="1757492" y="688222"/>
              <a:ext cx="360" cy="360"/>
            </p14:xfrm>
          </p:contentPart>
        </mc:Choice>
        <mc:Fallback xmlns="">
          <p:pic>
            <p:nvPicPr>
              <p:cNvPr id="15" name="Encre 14">
                <a:extLst>
                  <a:ext uri="{FF2B5EF4-FFF2-40B4-BE49-F238E27FC236}">
                    <a16:creationId xmlns:a16="http://schemas.microsoft.com/office/drawing/2014/main" id="{2BED07DF-56A4-81E0-537E-3F6145243A0C}"/>
                  </a:ext>
                </a:extLst>
              </p:cNvPr>
              <p:cNvPicPr/>
              <p:nvPr/>
            </p:nvPicPr>
            <p:blipFill>
              <a:blip r:embed="rId4"/>
              <a:stretch>
                <a:fillRect/>
              </a:stretch>
            </p:blipFill>
            <p:spPr>
              <a:xfrm>
                <a:off x="1751372" y="682102"/>
                <a:ext cx="12600" cy="12600"/>
              </a:xfrm>
              <a:prstGeom prst="rect">
                <a:avLst/>
              </a:prstGeom>
            </p:spPr>
          </p:pic>
        </mc:Fallback>
      </mc:AlternateContent>
      <p:pic>
        <p:nvPicPr>
          <p:cNvPr id="6" name="Image 5">
            <a:extLst>
              <a:ext uri="{FF2B5EF4-FFF2-40B4-BE49-F238E27FC236}">
                <a16:creationId xmlns:a16="http://schemas.microsoft.com/office/drawing/2014/main" id="{07B16C0A-A067-0A95-430F-13DD690D5C69}"/>
              </a:ext>
            </a:extLst>
          </p:cNvPr>
          <p:cNvPicPr>
            <a:picLocks noChangeAspect="1"/>
          </p:cNvPicPr>
          <p:nvPr/>
        </p:nvPicPr>
        <p:blipFill>
          <a:blip r:embed="rId5"/>
          <a:srcRect t="62456" r="46897"/>
          <a:stretch>
            <a:fillRect/>
          </a:stretch>
        </p:blipFill>
        <p:spPr>
          <a:xfrm>
            <a:off x="2288588" y="102287"/>
            <a:ext cx="1077364" cy="750977"/>
          </a:xfrm>
          <a:prstGeom prst="rect">
            <a:avLst/>
          </a:prstGeom>
        </p:spPr>
      </p:pic>
      <p:sp>
        <p:nvSpPr>
          <p:cNvPr id="2" name="ZoneTexte 1">
            <a:extLst>
              <a:ext uri="{FF2B5EF4-FFF2-40B4-BE49-F238E27FC236}">
                <a16:creationId xmlns:a16="http://schemas.microsoft.com/office/drawing/2014/main" id="{5B2E0EE9-AAA6-64FF-1423-551D74AB9117}"/>
              </a:ext>
            </a:extLst>
          </p:cNvPr>
          <p:cNvSpPr txBox="1"/>
          <p:nvPr/>
        </p:nvSpPr>
        <p:spPr>
          <a:xfrm>
            <a:off x="1314267" y="610853"/>
            <a:ext cx="4152137" cy="646331"/>
          </a:xfrm>
          <a:prstGeom prst="rect">
            <a:avLst/>
          </a:prstGeom>
          <a:noFill/>
        </p:spPr>
        <p:txBody>
          <a:bodyPr wrap="square">
            <a:spAutoFit/>
          </a:bodyPr>
          <a:lstStyle/>
          <a:p>
            <a:pPr algn="ctr"/>
            <a:r>
              <a:rPr lang="fr-FR" sz="3600" dirty="0">
                <a:effectLst>
                  <a:outerShdw blurRad="38100" dist="38100" dir="2700000" algn="tl">
                    <a:srgbClr val="000000">
                      <a:alpha val="43137"/>
                    </a:srgbClr>
                  </a:outerShdw>
                </a:effectLst>
              </a:rPr>
              <a:t>Jeu Top </a:t>
            </a:r>
            <a:r>
              <a:rPr lang="fr-FR" sz="3600" dirty="0" err="1">
                <a:effectLst>
                  <a:outerShdw blurRad="38100" dist="38100" dir="2700000" algn="tl">
                    <a:srgbClr val="000000">
                      <a:alpha val="43137"/>
                    </a:srgbClr>
                  </a:outerShdw>
                </a:effectLst>
              </a:rPr>
              <a:t>ten</a:t>
            </a:r>
            <a:endParaRPr lang="fr-FR" sz="3600" dirty="0">
              <a:effectLst>
                <a:outerShdw blurRad="38100" dist="38100" dir="2700000" algn="tl">
                  <a:srgbClr val="000000">
                    <a:alpha val="43137"/>
                  </a:srgbClr>
                </a:outerShdw>
              </a:effectLst>
            </a:endParaRPr>
          </a:p>
        </p:txBody>
      </p:sp>
      <p:pic>
        <p:nvPicPr>
          <p:cNvPr id="12" name="Image 11">
            <a:extLst>
              <a:ext uri="{FF2B5EF4-FFF2-40B4-BE49-F238E27FC236}">
                <a16:creationId xmlns:a16="http://schemas.microsoft.com/office/drawing/2014/main" id="{BC61F105-6319-69C0-B95E-D1F4FE387F62}"/>
              </a:ext>
            </a:extLst>
          </p:cNvPr>
          <p:cNvPicPr>
            <a:picLocks noChangeAspect="1"/>
          </p:cNvPicPr>
          <p:nvPr/>
        </p:nvPicPr>
        <p:blipFill>
          <a:blip r:embed="rId6"/>
          <a:stretch>
            <a:fillRect/>
          </a:stretch>
        </p:blipFill>
        <p:spPr>
          <a:xfrm>
            <a:off x="395467" y="1220163"/>
            <a:ext cx="3312435" cy="4949615"/>
          </a:xfrm>
          <a:prstGeom prst="rect">
            <a:avLst/>
          </a:prstGeom>
        </p:spPr>
      </p:pic>
      <p:pic>
        <p:nvPicPr>
          <p:cNvPr id="14" name="Image 13">
            <a:extLst>
              <a:ext uri="{FF2B5EF4-FFF2-40B4-BE49-F238E27FC236}">
                <a16:creationId xmlns:a16="http://schemas.microsoft.com/office/drawing/2014/main" id="{339FAFB3-C5AB-7E71-C0FB-60F7E2214A0A}"/>
              </a:ext>
            </a:extLst>
          </p:cNvPr>
          <p:cNvPicPr>
            <a:picLocks noChangeAspect="1"/>
          </p:cNvPicPr>
          <p:nvPr/>
        </p:nvPicPr>
        <p:blipFill>
          <a:blip r:embed="rId7"/>
          <a:stretch>
            <a:fillRect/>
          </a:stretch>
        </p:blipFill>
        <p:spPr>
          <a:xfrm>
            <a:off x="365197" y="4942414"/>
            <a:ext cx="4379169" cy="1758945"/>
          </a:xfrm>
          <a:prstGeom prst="rect">
            <a:avLst/>
          </a:prstGeom>
        </p:spPr>
      </p:pic>
      <p:pic>
        <p:nvPicPr>
          <p:cNvPr id="17" name="Image 16">
            <a:extLst>
              <a:ext uri="{FF2B5EF4-FFF2-40B4-BE49-F238E27FC236}">
                <a16:creationId xmlns:a16="http://schemas.microsoft.com/office/drawing/2014/main" id="{E670DCB3-6445-DEE7-08E5-C0935B6F6BEA}"/>
              </a:ext>
            </a:extLst>
          </p:cNvPr>
          <p:cNvPicPr>
            <a:picLocks noChangeAspect="1"/>
          </p:cNvPicPr>
          <p:nvPr/>
        </p:nvPicPr>
        <p:blipFill>
          <a:blip r:embed="rId8"/>
          <a:stretch>
            <a:fillRect/>
          </a:stretch>
        </p:blipFill>
        <p:spPr>
          <a:xfrm>
            <a:off x="1172244" y="130718"/>
            <a:ext cx="921089" cy="750978"/>
          </a:xfrm>
          <a:prstGeom prst="rect">
            <a:avLst/>
          </a:prstGeom>
        </p:spPr>
      </p:pic>
      <p:pic>
        <p:nvPicPr>
          <p:cNvPr id="18" name="Image 17">
            <a:extLst>
              <a:ext uri="{FF2B5EF4-FFF2-40B4-BE49-F238E27FC236}">
                <a16:creationId xmlns:a16="http://schemas.microsoft.com/office/drawing/2014/main" id="{62B081D8-2200-DDBA-A02B-1014496C5D27}"/>
              </a:ext>
            </a:extLst>
          </p:cNvPr>
          <p:cNvPicPr>
            <a:picLocks noChangeAspect="1"/>
          </p:cNvPicPr>
          <p:nvPr/>
        </p:nvPicPr>
        <p:blipFill>
          <a:blip r:embed="rId9"/>
          <a:stretch>
            <a:fillRect/>
          </a:stretch>
        </p:blipFill>
        <p:spPr>
          <a:xfrm>
            <a:off x="10560829" y="196524"/>
            <a:ext cx="1352120" cy="1889930"/>
          </a:xfrm>
          <a:prstGeom prst="rect">
            <a:avLst/>
          </a:prstGeom>
        </p:spPr>
      </p:pic>
      <p:sp>
        <p:nvSpPr>
          <p:cNvPr id="19" name="ZoneTexte 18">
            <a:extLst>
              <a:ext uri="{FF2B5EF4-FFF2-40B4-BE49-F238E27FC236}">
                <a16:creationId xmlns:a16="http://schemas.microsoft.com/office/drawing/2014/main" id="{38C50B61-136F-D086-7C73-A5B27D3F1490}"/>
              </a:ext>
            </a:extLst>
          </p:cNvPr>
          <p:cNvSpPr txBox="1"/>
          <p:nvPr/>
        </p:nvSpPr>
        <p:spPr>
          <a:xfrm>
            <a:off x="6318609" y="2797274"/>
            <a:ext cx="5606590" cy="892552"/>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Calculus</a:t>
            </a:r>
            <a:endParaRPr lang="fr-FR" sz="2600" dirty="0">
              <a:effectLst>
                <a:outerShdw blurRad="38100" dist="38100" dir="2700000" algn="tl">
                  <a:srgbClr val="000000">
                    <a:alpha val="43137"/>
                  </a:srgbClr>
                </a:outerShdw>
              </a:effectLst>
            </a:endParaRPr>
          </a:p>
          <a:p>
            <a:r>
              <a:rPr lang="fr-FR" sz="2600" b="1" dirty="0"/>
              <a:t>2/ </a:t>
            </a:r>
            <a:r>
              <a:rPr lang="fr-FR" sz="2600" dirty="0"/>
              <a:t>Fais l’exercice 6</a:t>
            </a:r>
            <a:endParaRPr lang="fr-FR" sz="2400" i="1" dirty="0"/>
          </a:p>
        </p:txBody>
      </p:sp>
      <p:pic>
        <p:nvPicPr>
          <p:cNvPr id="2050" name="Picture 2" descr="Minuterie de 6 Minutes – 123Timer">
            <a:extLst>
              <a:ext uri="{FF2B5EF4-FFF2-40B4-BE49-F238E27FC236}">
                <a16:creationId xmlns:a16="http://schemas.microsoft.com/office/drawing/2014/main" id="{A7E1C6E9-9D2C-7AAE-375A-0CEAC5EA172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043054" y="4271785"/>
            <a:ext cx="1546742" cy="15467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55035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FE14DB-8AE7-E92D-1A43-5F90C1F2A655}"/>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AB80B6E9-D52D-C0C9-1D2D-5213BAE185BB}"/>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3" name="Connecteur droit 2">
            <a:extLst>
              <a:ext uri="{FF2B5EF4-FFF2-40B4-BE49-F238E27FC236}">
                <a16:creationId xmlns:a16="http://schemas.microsoft.com/office/drawing/2014/main" id="{1AA10F0B-7287-6DC4-0DCD-EA062685A176}"/>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5" name="Encre 14">
                <a:extLst>
                  <a:ext uri="{FF2B5EF4-FFF2-40B4-BE49-F238E27FC236}">
                    <a16:creationId xmlns:a16="http://schemas.microsoft.com/office/drawing/2014/main" id="{A120A7E7-835A-DB38-5170-33D9DDF82078}"/>
                  </a:ext>
                </a:extLst>
              </p14:cNvPr>
              <p14:cNvContentPartPr/>
              <p14:nvPr/>
            </p14:nvContentPartPr>
            <p14:xfrm>
              <a:off x="1757492" y="688222"/>
              <a:ext cx="360" cy="360"/>
            </p14:xfrm>
          </p:contentPart>
        </mc:Choice>
        <mc:Fallback xmlns="">
          <p:pic>
            <p:nvPicPr>
              <p:cNvPr id="15" name="Encre 14">
                <a:extLst>
                  <a:ext uri="{FF2B5EF4-FFF2-40B4-BE49-F238E27FC236}">
                    <a16:creationId xmlns:a16="http://schemas.microsoft.com/office/drawing/2014/main" id="{A120A7E7-835A-DB38-5170-33D9DDF82078}"/>
                  </a:ext>
                </a:extLst>
              </p:cNvPr>
              <p:cNvPicPr/>
              <p:nvPr/>
            </p:nvPicPr>
            <p:blipFill>
              <a:blip r:embed="rId4"/>
              <a:stretch>
                <a:fillRect/>
              </a:stretch>
            </p:blipFill>
            <p:spPr>
              <a:xfrm>
                <a:off x="1751372" y="682102"/>
                <a:ext cx="12600" cy="12600"/>
              </a:xfrm>
              <a:prstGeom prst="rect">
                <a:avLst/>
              </a:prstGeom>
            </p:spPr>
          </p:pic>
        </mc:Fallback>
      </mc:AlternateContent>
      <p:pic>
        <p:nvPicPr>
          <p:cNvPr id="6" name="Image 5">
            <a:extLst>
              <a:ext uri="{FF2B5EF4-FFF2-40B4-BE49-F238E27FC236}">
                <a16:creationId xmlns:a16="http://schemas.microsoft.com/office/drawing/2014/main" id="{767874B0-3C45-C847-2D22-7C0CDFBB3F39}"/>
              </a:ext>
            </a:extLst>
          </p:cNvPr>
          <p:cNvPicPr>
            <a:picLocks noChangeAspect="1"/>
          </p:cNvPicPr>
          <p:nvPr/>
        </p:nvPicPr>
        <p:blipFill>
          <a:blip r:embed="rId5"/>
          <a:srcRect t="62456" r="46897"/>
          <a:stretch>
            <a:fillRect/>
          </a:stretch>
        </p:blipFill>
        <p:spPr>
          <a:xfrm>
            <a:off x="2288588" y="102287"/>
            <a:ext cx="1077364" cy="750977"/>
          </a:xfrm>
          <a:prstGeom prst="rect">
            <a:avLst/>
          </a:prstGeom>
        </p:spPr>
      </p:pic>
      <p:sp>
        <p:nvSpPr>
          <p:cNvPr id="2" name="ZoneTexte 1">
            <a:extLst>
              <a:ext uri="{FF2B5EF4-FFF2-40B4-BE49-F238E27FC236}">
                <a16:creationId xmlns:a16="http://schemas.microsoft.com/office/drawing/2014/main" id="{F55758E5-3D0A-AF32-9795-FD307068728B}"/>
              </a:ext>
            </a:extLst>
          </p:cNvPr>
          <p:cNvSpPr txBox="1"/>
          <p:nvPr/>
        </p:nvSpPr>
        <p:spPr>
          <a:xfrm>
            <a:off x="1314267" y="610853"/>
            <a:ext cx="4152137" cy="646331"/>
          </a:xfrm>
          <a:prstGeom prst="rect">
            <a:avLst/>
          </a:prstGeom>
          <a:noFill/>
        </p:spPr>
        <p:txBody>
          <a:bodyPr wrap="square">
            <a:spAutoFit/>
          </a:bodyPr>
          <a:lstStyle/>
          <a:p>
            <a:pPr algn="ctr"/>
            <a:r>
              <a:rPr lang="fr-FR" sz="3600" dirty="0">
                <a:effectLst>
                  <a:outerShdw blurRad="38100" dist="38100" dir="2700000" algn="tl">
                    <a:srgbClr val="000000">
                      <a:alpha val="43137"/>
                    </a:srgbClr>
                  </a:outerShdw>
                </a:effectLst>
              </a:rPr>
              <a:t>Jeu Top </a:t>
            </a:r>
            <a:r>
              <a:rPr lang="fr-FR" sz="3600" dirty="0" err="1">
                <a:effectLst>
                  <a:outerShdw blurRad="38100" dist="38100" dir="2700000" algn="tl">
                    <a:srgbClr val="000000">
                      <a:alpha val="43137"/>
                    </a:srgbClr>
                  </a:outerShdw>
                </a:effectLst>
              </a:rPr>
              <a:t>ten</a:t>
            </a:r>
            <a:endParaRPr lang="fr-FR" sz="3600" dirty="0">
              <a:effectLst>
                <a:outerShdw blurRad="38100" dist="38100" dir="2700000" algn="tl">
                  <a:srgbClr val="000000">
                    <a:alpha val="43137"/>
                  </a:srgbClr>
                </a:outerShdw>
              </a:effectLst>
            </a:endParaRPr>
          </a:p>
        </p:txBody>
      </p:sp>
      <p:pic>
        <p:nvPicPr>
          <p:cNvPr id="12" name="Image 11">
            <a:extLst>
              <a:ext uri="{FF2B5EF4-FFF2-40B4-BE49-F238E27FC236}">
                <a16:creationId xmlns:a16="http://schemas.microsoft.com/office/drawing/2014/main" id="{E260A31C-9272-3842-08D6-8D64A6AC2C15}"/>
              </a:ext>
            </a:extLst>
          </p:cNvPr>
          <p:cNvPicPr>
            <a:picLocks noChangeAspect="1"/>
          </p:cNvPicPr>
          <p:nvPr/>
        </p:nvPicPr>
        <p:blipFill>
          <a:blip r:embed="rId6"/>
          <a:stretch>
            <a:fillRect/>
          </a:stretch>
        </p:blipFill>
        <p:spPr>
          <a:xfrm>
            <a:off x="395467" y="1220163"/>
            <a:ext cx="3312435" cy="4949615"/>
          </a:xfrm>
          <a:prstGeom prst="rect">
            <a:avLst/>
          </a:prstGeom>
        </p:spPr>
      </p:pic>
      <p:pic>
        <p:nvPicPr>
          <p:cNvPr id="14" name="Image 13">
            <a:extLst>
              <a:ext uri="{FF2B5EF4-FFF2-40B4-BE49-F238E27FC236}">
                <a16:creationId xmlns:a16="http://schemas.microsoft.com/office/drawing/2014/main" id="{A9A2A672-A5F9-54BF-704F-76DE0EF56A2F}"/>
              </a:ext>
            </a:extLst>
          </p:cNvPr>
          <p:cNvPicPr>
            <a:picLocks noChangeAspect="1"/>
          </p:cNvPicPr>
          <p:nvPr/>
        </p:nvPicPr>
        <p:blipFill>
          <a:blip r:embed="rId7"/>
          <a:stretch>
            <a:fillRect/>
          </a:stretch>
        </p:blipFill>
        <p:spPr>
          <a:xfrm>
            <a:off x="365197" y="4942414"/>
            <a:ext cx="4379169" cy="1758945"/>
          </a:xfrm>
          <a:prstGeom prst="rect">
            <a:avLst/>
          </a:prstGeom>
        </p:spPr>
      </p:pic>
      <p:pic>
        <p:nvPicPr>
          <p:cNvPr id="17" name="Image 16">
            <a:extLst>
              <a:ext uri="{FF2B5EF4-FFF2-40B4-BE49-F238E27FC236}">
                <a16:creationId xmlns:a16="http://schemas.microsoft.com/office/drawing/2014/main" id="{DA200052-E4F9-C223-9A9B-BD485365A089}"/>
              </a:ext>
            </a:extLst>
          </p:cNvPr>
          <p:cNvPicPr>
            <a:picLocks noChangeAspect="1"/>
          </p:cNvPicPr>
          <p:nvPr/>
        </p:nvPicPr>
        <p:blipFill>
          <a:blip r:embed="rId8"/>
          <a:stretch>
            <a:fillRect/>
          </a:stretch>
        </p:blipFill>
        <p:spPr>
          <a:xfrm>
            <a:off x="1172244" y="130718"/>
            <a:ext cx="921089" cy="750978"/>
          </a:xfrm>
          <a:prstGeom prst="rect">
            <a:avLst/>
          </a:prstGeom>
        </p:spPr>
      </p:pic>
      <p:pic>
        <p:nvPicPr>
          <p:cNvPr id="18" name="Image 17">
            <a:extLst>
              <a:ext uri="{FF2B5EF4-FFF2-40B4-BE49-F238E27FC236}">
                <a16:creationId xmlns:a16="http://schemas.microsoft.com/office/drawing/2014/main" id="{4C20DF71-CC95-676C-A066-2CBD296BDC0B}"/>
              </a:ext>
            </a:extLst>
          </p:cNvPr>
          <p:cNvPicPr>
            <a:picLocks noChangeAspect="1"/>
          </p:cNvPicPr>
          <p:nvPr/>
        </p:nvPicPr>
        <p:blipFill>
          <a:blip r:embed="rId9"/>
          <a:stretch>
            <a:fillRect/>
          </a:stretch>
        </p:blipFill>
        <p:spPr>
          <a:xfrm>
            <a:off x="10560829" y="196524"/>
            <a:ext cx="1352120" cy="1889930"/>
          </a:xfrm>
          <a:prstGeom prst="rect">
            <a:avLst/>
          </a:prstGeom>
        </p:spPr>
      </p:pic>
      <p:sp>
        <p:nvSpPr>
          <p:cNvPr id="19" name="ZoneTexte 18">
            <a:extLst>
              <a:ext uri="{FF2B5EF4-FFF2-40B4-BE49-F238E27FC236}">
                <a16:creationId xmlns:a16="http://schemas.microsoft.com/office/drawing/2014/main" id="{6421C73A-9988-ECB3-BB94-F47E1F81A8CB}"/>
              </a:ext>
            </a:extLst>
          </p:cNvPr>
          <p:cNvSpPr txBox="1"/>
          <p:nvPr/>
        </p:nvSpPr>
        <p:spPr>
          <a:xfrm>
            <a:off x="6318609" y="2797274"/>
            <a:ext cx="5606590" cy="892552"/>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Numerus 1</a:t>
            </a:r>
          </a:p>
          <a:p>
            <a:r>
              <a:rPr lang="fr-FR" sz="2600" b="1" dirty="0"/>
              <a:t>2/ </a:t>
            </a:r>
            <a:r>
              <a:rPr lang="fr-FR" sz="2600" dirty="0"/>
              <a:t>Avance à ton rythme</a:t>
            </a:r>
            <a:endParaRPr lang="fr-FR" sz="2400" i="1" dirty="0"/>
          </a:p>
        </p:txBody>
      </p:sp>
    </p:spTree>
    <p:extLst>
      <p:ext uri="{BB962C8B-B14F-4D97-AF65-F5344CB8AC3E}">
        <p14:creationId xmlns:p14="http://schemas.microsoft.com/office/powerpoint/2010/main" val="35590097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596EF5-DCA5-F39F-B41A-4A84BDC59218}"/>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6E915861-0468-8C5D-DBE4-7E8B510600F3}"/>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3" name="Connecteur droit 2">
            <a:extLst>
              <a:ext uri="{FF2B5EF4-FFF2-40B4-BE49-F238E27FC236}">
                <a16:creationId xmlns:a16="http://schemas.microsoft.com/office/drawing/2014/main" id="{1D5A38A4-43E2-CEB4-AAB5-9AAE0E377A12}"/>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5" name="Encre 14">
                <a:extLst>
                  <a:ext uri="{FF2B5EF4-FFF2-40B4-BE49-F238E27FC236}">
                    <a16:creationId xmlns:a16="http://schemas.microsoft.com/office/drawing/2014/main" id="{6E41DD8A-4011-278D-ADD9-47865BAF724B}"/>
                  </a:ext>
                </a:extLst>
              </p14:cNvPr>
              <p14:cNvContentPartPr/>
              <p14:nvPr/>
            </p14:nvContentPartPr>
            <p14:xfrm>
              <a:off x="1757492" y="688222"/>
              <a:ext cx="360" cy="360"/>
            </p14:xfrm>
          </p:contentPart>
        </mc:Choice>
        <mc:Fallback xmlns="">
          <p:pic>
            <p:nvPicPr>
              <p:cNvPr id="15" name="Encre 14">
                <a:extLst>
                  <a:ext uri="{FF2B5EF4-FFF2-40B4-BE49-F238E27FC236}">
                    <a16:creationId xmlns:a16="http://schemas.microsoft.com/office/drawing/2014/main" id="{6E41DD8A-4011-278D-ADD9-47865BAF724B}"/>
                  </a:ext>
                </a:extLst>
              </p:cNvPr>
              <p:cNvPicPr/>
              <p:nvPr/>
            </p:nvPicPr>
            <p:blipFill>
              <a:blip r:embed="rId4"/>
              <a:stretch>
                <a:fillRect/>
              </a:stretch>
            </p:blipFill>
            <p:spPr>
              <a:xfrm>
                <a:off x="1751372" y="682102"/>
                <a:ext cx="12600" cy="12600"/>
              </a:xfrm>
              <a:prstGeom prst="rect">
                <a:avLst/>
              </a:prstGeom>
            </p:spPr>
          </p:pic>
        </mc:Fallback>
      </mc:AlternateContent>
      <p:pic>
        <p:nvPicPr>
          <p:cNvPr id="2" name="Image 1">
            <a:extLst>
              <a:ext uri="{FF2B5EF4-FFF2-40B4-BE49-F238E27FC236}">
                <a16:creationId xmlns:a16="http://schemas.microsoft.com/office/drawing/2014/main" id="{ED0E9DB0-F0AC-C99F-8C1F-8FC9295960C7}"/>
              </a:ext>
            </a:extLst>
          </p:cNvPr>
          <p:cNvPicPr>
            <a:picLocks noChangeAspect="1"/>
          </p:cNvPicPr>
          <p:nvPr/>
        </p:nvPicPr>
        <p:blipFill>
          <a:blip r:embed="rId5"/>
          <a:stretch>
            <a:fillRect/>
          </a:stretch>
        </p:blipFill>
        <p:spPr>
          <a:xfrm>
            <a:off x="1025841" y="111694"/>
            <a:ext cx="1337213" cy="1895500"/>
          </a:xfrm>
          <a:prstGeom prst="rect">
            <a:avLst/>
          </a:prstGeom>
        </p:spPr>
      </p:pic>
      <p:sp>
        <p:nvSpPr>
          <p:cNvPr id="9" name="ZoneTexte 8">
            <a:extLst>
              <a:ext uri="{FF2B5EF4-FFF2-40B4-BE49-F238E27FC236}">
                <a16:creationId xmlns:a16="http://schemas.microsoft.com/office/drawing/2014/main" id="{2E29016A-ADA2-85B7-C341-B9B6A9A1F094}"/>
              </a:ext>
            </a:extLst>
          </p:cNvPr>
          <p:cNvSpPr txBox="1"/>
          <p:nvPr/>
        </p:nvSpPr>
        <p:spPr>
          <a:xfrm>
            <a:off x="318235" y="2782669"/>
            <a:ext cx="5606590" cy="1292662"/>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Le livre des nombres 1</a:t>
            </a:r>
          </a:p>
          <a:p>
            <a:r>
              <a:rPr lang="fr-FR" sz="2600" b="1" dirty="0"/>
              <a:t>2/ </a:t>
            </a:r>
            <a:r>
              <a:rPr lang="fr-FR" sz="2600" dirty="0"/>
              <a:t>Avance à ton rythme</a:t>
            </a:r>
            <a:endParaRPr lang="fr-FR" sz="2400" i="1" dirty="0"/>
          </a:p>
        </p:txBody>
      </p:sp>
      <p:sp>
        <p:nvSpPr>
          <p:cNvPr id="10" name="ZoneTexte 9">
            <a:extLst>
              <a:ext uri="{FF2B5EF4-FFF2-40B4-BE49-F238E27FC236}">
                <a16:creationId xmlns:a16="http://schemas.microsoft.com/office/drawing/2014/main" id="{6257121B-7D71-E264-E707-3688599C9E3F}"/>
              </a:ext>
            </a:extLst>
          </p:cNvPr>
          <p:cNvSpPr txBox="1"/>
          <p:nvPr/>
        </p:nvSpPr>
        <p:spPr>
          <a:xfrm>
            <a:off x="7416768" y="558530"/>
            <a:ext cx="3749391" cy="646331"/>
          </a:xfrm>
          <a:prstGeom prst="rect">
            <a:avLst/>
          </a:prstGeom>
          <a:noFill/>
        </p:spPr>
        <p:txBody>
          <a:bodyPr wrap="square" rtlCol="0">
            <a:spAutoFit/>
          </a:bodyPr>
          <a:lstStyle/>
          <a:p>
            <a:r>
              <a:rPr lang="fr-FR" sz="3600" dirty="0">
                <a:effectLst>
                  <a:outerShdw blurRad="38100" dist="38100" dir="2700000" algn="tl">
                    <a:srgbClr val="000000">
                      <a:alpha val="43137"/>
                    </a:srgbClr>
                  </a:outerShdw>
                </a:effectLst>
              </a:rPr>
              <a:t>Jeu Le </a:t>
            </a:r>
            <a:r>
              <a:rPr lang="fr-FR" sz="3600" dirty="0" err="1">
                <a:effectLst>
                  <a:outerShdw blurRad="38100" dist="38100" dir="2700000" algn="tl">
                    <a:srgbClr val="000000">
                      <a:alpha val="43137"/>
                    </a:srgbClr>
                  </a:outerShdw>
                </a:effectLst>
              </a:rPr>
              <a:t>Comparator</a:t>
            </a:r>
            <a:endParaRPr lang="fr-FR" sz="3600" b="1" dirty="0">
              <a:effectLst>
                <a:outerShdw blurRad="38100" dist="38100" dir="2700000" algn="tl">
                  <a:srgbClr val="000000">
                    <a:alpha val="43137"/>
                  </a:srgbClr>
                </a:outerShdw>
              </a:effectLst>
            </a:endParaRPr>
          </a:p>
        </p:txBody>
      </p:sp>
      <p:pic>
        <p:nvPicPr>
          <p:cNvPr id="11" name="Image 10">
            <a:extLst>
              <a:ext uri="{FF2B5EF4-FFF2-40B4-BE49-F238E27FC236}">
                <a16:creationId xmlns:a16="http://schemas.microsoft.com/office/drawing/2014/main" id="{8DD6128E-A097-5FB3-C206-637A7B9682BE}"/>
              </a:ext>
            </a:extLst>
          </p:cNvPr>
          <p:cNvPicPr>
            <a:picLocks noChangeAspect="1"/>
          </p:cNvPicPr>
          <p:nvPr/>
        </p:nvPicPr>
        <p:blipFill>
          <a:blip r:embed="rId6"/>
          <a:stretch>
            <a:fillRect/>
          </a:stretch>
        </p:blipFill>
        <p:spPr>
          <a:xfrm>
            <a:off x="7552725" y="2107113"/>
            <a:ext cx="3613434" cy="2269678"/>
          </a:xfrm>
          <a:prstGeom prst="rect">
            <a:avLst/>
          </a:prstGeom>
        </p:spPr>
      </p:pic>
    </p:spTree>
    <p:extLst>
      <p:ext uri="{BB962C8B-B14F-4D97-AF65-F5344CB8AC3E}">
        <p14:creationId xmlns:p14="http://schemas.microsoft.com/office/powerpoint/2010/main" val="3676710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ADBE10-C264-6AAA-9996-9A483FAB6E95}"/>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0D374756-F90F-CBF5-7B08-6D1CFD634CC1}"/>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069BD9D4-74E1-87F8-3F89-BBAE1D6DB676}"/>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7888416B-1F80-3313-AD7F-EA1B26ACBE53}"/>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3" name="Connecteur droit 2">
            <a:extLst>
              <a:ext uri="{FF2B5EF4-FFF2-40B4-BE49-F238E27FC236}">
                <a16:creationId xmlns:a16="http://schemas.microsoft.com/office/drawing/2014/main" id="{90FD1AAB-A0B0-19D6-BE53-83D04A746941}"/>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21" name="Image 20">
            <a:extLst>
              <a:ext uri="{FF2B5EF4-FFF2-40B4-BE49-F238E27FC236}">
                <a16:creationId xmlns:a16="http://schemas.microsoft.com/office/drawing/2014/main" id="{2B77A550-AABA-1972-0567-C92D29D117AB}"/>
              </a:ext>
            </a:extLst>
          </p:cNvPr>
          <p:cNvPicPr>
            <a:picLocks noChangeAspect="1"/>
          </p:cNvPicPr>
          <p:nvPr/>
        </p:nvPicPr>
        <p:blipFill>
          <a:blip r:embed="rId3"/>
          <a:stretch>
            <a:fillRect/>
          </a:stretch>
        </p:blipFill>
        <p:spPr>
          <a:xfrm>
            <a:off x="10949986" y="62076"/>
            <a:ext cx="1038797" cy="1038797"/>
          </a:xfrm>
          <a:prstGeom prst="rect">
            <a:avLst/>
          </a:prstGeom>
        </p:spPr>
      </p:pic>
      <p:sp>
        <p:nvSpPr>
          <p:cNvPr id="7" name="ZoneTexte 6">
            <a:extLst>
              <a:ext uri="{FF2B5EF4-FFF2-40B4-BE49-F238E27FC236}">
                <a16:creationId xmlns:a16="http://schemas.microsoft.com/office/drawing/2014/main" id="{ACCE1864-8D70-8276-9D72-975DCC26C4B5}"/>
              </a:ext>
            </a:extLst>
          </p:cNvPr>
          <p:cNvSpPr txBox="1"/>
          <p:nvPr/>
        </p:nvSpPr>
        <p:spPr>
          <a:xfrm>
            <a:off x="4512130" y="1100873"/>
            <a:ext cx="2525668" cy="646331"/>
          </a:xfrm>
          <a:prstGeom prst="rect">
            <a:avLst/>
          </a:prstGeom>
          <a:noFill/>
        </p:spPr>
        <p:txBody>
          <a:bodyPr wrap="square" rtlCol="0">
            <a:spAutoFit/>
          </a:bodyPr>
          <a:lstStyle/>
          <a:p>
            <a:r>
              <a:rPr lang="fr-FR" sz="3600" dirty="0">
                <a:effectLst>
                  <a:outerShdw blurRad="38100" dist="38100" dir="2700000" algn="tl">
                    <a:srgbClr val="000000">
                      <a:alpha val="43137"/>
                    </a:srgbClr>
                  </a:outerShdw>
                </a:effectLst>
              </a:rPr>
              <a:t>Jeu du furet</a:t>
            </a:r>
          </a:p>
        </p:txBody>
      </p:sp>
      <p:sp>
        <p:nvSpPr>
          <p:cNvPr id="8" name="ZoneTexte 7">
            <a:extLst>
              <a:ext uri="{FF2B5EF4-FFF2-40B4-BE49-F238E27FC236}">
                <a16:creationId xmlns:a16="http://schemas.microsoft.com/office/drawing/2014/main" id="{EB2C7411-4AC4-F6FA-0798-B7F596C623DF}"/>
              </a:ext>
            </a:extLst>
          </p:cNvPr>
          <p:cNvSpPr txBox="1"/>
          <p:nvPr/>
        </p:nvSpPr>
        <p:spPr>
          <a:xfrm>
            <a:off x="439254" y="2345815"/>
            <a:ext cx="5335710" cy="1754326"/>
          </a:xfrm>
          <a:prstGeom prst="rect">
            <a:avLst/>
          </a:prstGeom>
          <a:noFill/>
        </p:spPr>
        <p:txBody>
          <a:bodyPr wrap="square">
            <a:spAutoFit/>
          </a:bodyPr>
          <a:lstStyle/>
          <a:p>
            <a:r>
              <a:rPr lang="fr-FR" sz="3600" dirty="0"/>
              <a:t>Récite la suite des nombres, à rebours, en partant de </a:t>
            </a:r>
            <a:r>
              <a:rPr lang="fr-FR" sz="3600" b="1" dirty="0"/>
              <a:t>15</a:t>
            </a:r>
          </a:p>
        </p:txBody>
      </p:sp>
      <p:sp>
        <p:nvSpPr>
          <p:cNvPr id="9" name="ZoneTexte 8">
            <a:extLst>
              <a:ext uri="{FF2B5EF4-FFF2-40B4-BE49-F238E27FC236}">
                <a16:creationId xmlns:a16="http://schemas.microsoft.com/office/drawing/2014/main" id="{B4B84C9D-52BB-CF54-DFB7-638C3837967F}"/>
              </a:ext>
            </a:extLst>
          </p:cNvPr>
          <p:cNvSpPr txBox="1"/>
          <p:nvPr/>
        </p:nvSpPr>
        <p:spPr>
          <a:xfrm>
            <a:off x="6417036" y="2345815"/>
            <a:ext cx="5335710" cy="1754326"/>
          </a:xfrm>
          <a:prstGeom prst="rect">
            <a:avLst/>
          </a:prstGeom>
          <a:noFill/>
        </p:spPr>
        <p:txBody>
          <a:bodyPr wrap="square">
            <a:spAutoFit/>
          </a:bodyPr>
          <a:lstStyle/>
          <a:p>
            <a:r>
              <a:rPr lang="fr-FR" sz="3600" dirty="0"/>
              <a:t>Ecris la suite des nombres, à rebours, en partant de </a:t>
            </a:r>
            <a:r>
              <a:rPr lang="fr-FR" sz="3600" b="1" dirty="0"/>
              <a:t>130 </a:t>
            </a:r>
            <a:r>
              <a:rPr lang="fr-FR" sz="3600" dirty="0"/>
              <a:t>jusqu’à </a:t>
            </a:r>
            <a:r>
              <a:rPr lang="fr-FR" sz="3600" b="1" dirty="0"/>
              <a:t>99</a:t>
            </a:r>
          </a:p>
        </p:txBody>
      </p:sp>
      <p:pic>
        <p:nvPicPr>
          <p:cNvPr id="2" name="Image 1">
            <a:extLst>
              <a:ext uri="{FF2B5EF4-FFF2-40B4-BE49-F238E27FC236}">
                <a16:creationId xmlns:a16="http://schemas.microsoft.com/office/drawing/2014/main" id="{1C6481C0-3FBB-CD53-1DC6-EFD3DD3B9B82}"/>
              </a:ext>
            </a:extLst>
          </p:cNvPr>
          <p:cNvPicPr>
            <a:picLocks noChangeAspect="1"/>
          </p:cNvPicPr>
          <p:nvPr/>
        </p:nvPicPr>
        <p:blipFill>
          <a:blip r:embed="rId4"/>
          <a:stretch>
            <a:fillRect/>
          </a:stretch>
        </p:blipFill>
        <p:spPr>
          <a:xfrm>
            <a:off x="1791877" y="294810"/>
            <a:ext cx="957596" cy="1174409"/>
          </a:xfrm>
          <a:prstGeom prst="rect">
            <a:avLst/>
          </a:prstGeom>
        </p:spPr>
      </p:pic>
    </p:spTree>
    <p:extLst>
      <p:ext uri="{BB962C8B-B14F-4D97-AF65-F5344CB8AC3E}">
        <p14:creationId xmlns:p14="http://schemas.microsoft.com/office/powerpoint/2010/main" val="67005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39D0CB-8B08-3955-91B9-EEA8E9A80615}"/>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B3FBF51F-1B83-97E1-6E57-9472A3A854FE}"/>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6B3B8E81-3CD3-DCE8-1520-2DC8B3DB19AC}"/>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E3974D7A-20CC-898A-3F7F-0B39FA813CAD}"/>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3" name="Connecteur droit 2">
            <a:extLst>
              <a:ext uri="{FF2B5EF4-FFF2-40B4-BE49-F238E27FC236}">
                <a16:creationId xmlns:a16="http://schemas.microsoft.com/office/drawing/2014/main" id="{FF290898-159D-CAD6-C6AE-F379E93BB7AB}"/>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21" name="Image 20">
            <a:extLst>
              <a:ext uri="{FF2B5EF4-FFF2-40B4-BE49-F238E27FC236}">
                <a16:creationId xmlns:a16="http://schemas.microsoft.com/office/drawing/2014/main" id="{519C1526-7AA5-E5A3-74B2-90F28DB9A6EB}"/>
              </a:ext>
            </a:extLst>
          </p:cNvPr>
          <p:cNvPicPr>
            <a:picLocks noChangeAspect="1"/>
          </p:cNvPicPr>
          <p:nvPr/>
        </p:nvPicPr>
        <p:blipFill>
          <a:blip r:embed="rId3"/>
          <a:stretch>
            <a:fillRect/>
          </a:stretch>
        </p:blipFill>
        <p:spPr>
          <a:xfrm>
            <a:off x="10919164" y="62076"/>
            <a:ext cx="1038797" cy="1038797"/>
          </a:xfrm>
          <a:prstGeom prst="rect">
            <a:avLst/>
          </a:prstGeom>
        </p:spPr>
      </p:pic>
      <p:sp>
        <p:nvSpPr>
          <p:cNvPr id="7" name="ZoneTexte 6">
            <a:extLst>
              <a:ext uri="{FF2B5EF4-FFF2-40B4-BE49-F238E27FC236}">
                <a16:creationId xmlns:a16="http://schemas.microsoft.com/office/drawing/2014/main" id="{913D9F26-2CD8-D889-6631-CD6590128BD8}"/>
              </a:ext>
            </a:extLst>
          </p:cNvPr>
          <p:cNvSpPr txBox="1"/>
          <p:nvPr/>
        </p:nvSpPr>
        <p:spPr>
          <a:xfrm>
            <a:off x="4512130" y="1100873"/>
            <a:ext cx="2525668" cy="646331"/>
          </a:xfrm>
          <a:prstGeom prst="rect">
            <a:avLst/>
          </a:prstGeom>
          <a:noFill/>
        </p:spPr>
        <p:txBody>
          <a:bodyPr wrap="square" rtlCol="0">
            <a:spAutoFit/>
          </a:bodyPr>
          <a:lstStyle/>
          <a:p>
            <a:r>
              <a:rPr lang="fr-FR" sz="3600" dirty="0">
                <a:effectLst>
                  <a:outerShdw blurRad="38100" dist="38100" dir="2700000" algn="tl">
                    <a:srgbClr val="000000">
                      <a:alpha val="43137"/>
                    </a:srgbClr>
                  </a:outerShdw>
                </a:effectLst>
              </a:rPr>
              <a:t>Jeu du furet</a:t>
            </a:r>
          </a:p>
        </p:txBody>
      </p:sp>
      <p:sp>
        <p:nvSpPr>
          <p:cNvPr id="8" name="ZoneTexte 7">
            <a:extLst>
              <a:ext uri="{FF2B5EF4-FFF2-40B4-BE49-F238E27FC236}">
                <a16:creationId xmlns:a16="http://schemas.microsoft.com/office/drawing/2014/main" id="{A9F45357-87F1-1992-6E4F-65649BD8AAB8}"/>
              </a:ext>
            </a:extLst>
          </p:cNvPr>
          <p:cNvSpPr txBox="1"/>
          <p:nvPr/>
        </p:nvSpPr>
        <p:spPr>
          <a:xfrm>
            <a:off x="439254" y="2345815"/>
            <a:ext cx="5335710" cy="1754326"/>
          </a:xfrm>
          <a:prstGeom prst="rect">
            <a:avLst/>
          </a:prstGeom>
          <a:noFill/>
        </p:spPr>
        <p:txBody>
          <a:bodyPr wrap="square">
            <a:spAutoFit/>
          </a:bodyPr>
          <a:lstStyle/>
          <a:p>
            <a:r>
              <a:rPr lang="fr-FR" sz="3600" dirty="0"/>
              <a:t>Récite la suite des nombres, à rebours, en partant de </a:t>
            </a:r>
            <a:r>
              <a:rPr lang="fr-FR" sz="3600" b="1" dirty="0"/>
              <a:t>20</a:t>
            </a:r>
          </a:p>
        </p:txBody>
      </p:sp>
      <p:sp>
        <p:nvSpPr>
          <p:cNvPr id="2" name="ZoneTexte 1">
            <a:extLst>
              <a:ext uri="{FF2B5EF4-FFF2-40B4-BE49-F238E27FC236}">
                <a16:creationId xmlns:a16="http://schemas.microsoft.com/office/drawing/2014/main" id="{C41A2A87-5AC6-C4C0-1604-C575BD1AAB3B}"/>
              </a:ext>
            </a:extLst>
          </p:cNvPr>
          <p:cNvSpPr txBox="1"/>
          <p:nvPr/>
        </p:nvSpPr>
        <p:spPr>
          <a:xfrm>
            <a:off x="6417036" y="2345815"/>
            <a:ext cx="5335710" cy="1754326"/>
          </a:xfrm>
          <a:prstGeom prst="rect">
            <a:avLst/>
          </a:prstGeom>
          <a:noFill/>
        </p:spPr>
        <p:txBody>
          <a:bodyPr wrap="square">
            <a:spAutoFit/>
          </a:bodyPr>
          <a:lstStyle/>
          <a:p>
            <a:r>
              <a:rPr lang="fr-FR" sz="3600" dirty="0"/>
              <a:t>Ecris la suite des nombres, à rebours, en partant de </a:t>
            </a:r>
            <a:r>
              <a:rPr lang="fr-FR" sz="3600" b="1" dirty="0"/>
              <a:t>130 </a:t>
            </a:r>
            <a:r>
              <a:rPr lang="fr-FR" sz="3600" dirty="0"/>
              <a:t>jusqu’à </a:t>
            </a:r>
            <a:r>
              <a:rPr lang="fr-FR" sz="3600" b="1" dirty="0"/>
              <a:t>99</a:t>
            </a:r>
          </a:p>
        </p:txBody>
      </p:sp>
      <p:pic>
        <p:nvPicPr>
          <p:cNvPr id="4" name="Image 3">
            <a:extLst>
              <a:ext uri="{FF2B5EF4-FFF2-40B4-BE49-F238E27FC236}">
                <a16:creationId xmlns:a16="http://schemas.microsoft.com/office/drawing/2014/main" id="{3A2E7B18-C0F1-4696-8232-C0361EF08636}"/>
              </a:ext>
            </a:extLst>
          </p:cNvPr>
          <p:cNvPicPr>
            <a:picLocks noChangeAspect="1"/>
          </p:cNvPicPr>
          <p:nvPr/>
        </p:nvPicPr>
        <p:blipFill>
          <a:blip r:embed="rId4"/>
          <a:stretch>
            <a:fillRect/>
          </a:stretch>
        </p:blipFill>
        <p:spPr>
          <a:xfrm>
            <a:off x="2031132" y="410694"/>
            <a:ext cx="957596" cy="1174409"/>
          </a:xfrm>
          <a:prstGeom prst="rect">
            <a:avLst/>
          </a:prstGeom>
        </p:spPr>
      </p:pic>
    </p:spTree>
    <p:extLst>
      <p:ext uri="{BB962C8B-B14F-4D97-AF65-F5344CB8AC3E}">
        <p14:creationId xmlns:p14="http://schemas.microsoft.com/office/powerpoint/2010/main" val="2573001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3B09C5-E4DD-6AF2-E0F2-12300B6F224A}"/>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82059A6E-ADE1-199C-416E-2A4E58108FF5}"/>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5AAEFE05-9CBA-5244-39AF-2D315C062115}"/>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E5591F82-5BCB-9769-A7FF-68EC5FC6DDD6}"/>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pic>
        <p:nvPicPr>
          <p:cNvPr id="21" name="Image 20">
            <a:extLst>
              <a:ext uri="{FF2B5EF4-FFF2-40B4-BE49-F238E27FC236}">
                <a16:creationId xmlns:a16="http://schemas.microsoft.com/office/drawing/2014/main" id="{8942C1CA-A697-8053-4BFF-DEEC9ED52F41}"/>
              </a:ext>
            </a:extLst>
          </p:cNvPr>
          <p:cNvPicPr>
            <a:picLocks noChangeAspect="1"/>
          </p:cNvPicPr>
          <p:nvPr/>
        </p:nvPicPr>
        <p:blipFill>
          <a:blip r:embed="rId3"/>
          <a:stretch>
            <a:fillRect/>
          </a:stretch>
        </p:blipFill>
        <p:spPr>
          <a:xfrm>
            <a:off x="5576602" y="123290"/>
            <a:ext cx="1038797" cy="1038797"/>
          </a:xfrm>
          <a:prstGeom prst="rect">
            <a:avLst/>
          </a:prstGeom>
        </p:spPr>
      </p:pic>
      <p:pic>
        <p:nvPicPr>
          <p:cNvPr id="4" name="Image 3">
            <a:extLst>
              <a:ext uri="{FF2B5EF4-FFF2-40B4-BE49-F238E27FC236}">
                <a16:creationId xmlns:a16="http://schemas.microsoft.com/office/drawing/2014/main" id="{F196EBCD-B00F-FEC5-5ADB-92011198A05C}"/>
              </a:ext>
            </a:extLst>
          </p:cNvPr>
          <p:cNvPicPr>
            <a:picLocks noChangeAspect="1"/>
          </p:cNvPicPr>
          <p:nvPr/>
        </p:nvPicPr>
        <p:blipFill>
          <a:blip r:embed="rId4"/>
          <a:stretch>
            <a:fillRect/>
          </a:stretch>
        </p:blipFill>
        <p:spPr>
          <a:xfrm>
            <a:off x="1933416" y="3074503"/>
            <a:ext cx="8325168" cy="1428471"/>
          </a:xfrm>
          <a:prstGeom prst="rect">
            <a:avLst/>
          </a:prstGeom>
        </p:spPr>
      </p:pic>
      <p:sp>
        <p:nvSpPr>
          <p:cNvPr id="5" name="Titre 1">
            <a:extLst>
              <a:ext uri="{FF2B5EF4-FFF2-40B4-BE49-F238E27FC236}">
                <a16:creationId xmlns:a16="http://schemas.microsoft.com/office/drawing/2014/main" id="{48042B78-C95C-BC2C-19FC-77130DB1C09E}"/>
              </a:ext>
            </a:extLst>
          </p:cNvPr>
          <p:cNvSpPr>
            <a:spLocks noGrp="1"/>
          </p:cNvSpPr>
          <p:nvPr>
            <p:ph type="title"/>
          </p:nvPr>
        </p:nvSpPr>
        <p:spPr>
          <a:xfrm>
            <a:off x="2597167" y="1173468"/>
            <a:ext cx="8971534" cy="1325563"/>
          </a:xfrm>
        </p:spPr>
        <p:txBody>
          <a:bodyPr>
            <a:noAutofit/>
          </a:bodyPr>
          <a:lstStyle/>
          <a:p>
            <a:r>
              <a:rPr lang="fr-FR" sz="3600" dirty="0">
                <a:latin typeface="+mn-lt"/>
              </a:rPr>
              <a:t>Observe la suite</a:t>
            </a:r>
            <a:br>
              <a:rPr lang="fr-FR" sz="3600" dirty="0">
                <a:latin typeface="+mn-lt"/>
              </a:rPr>
            </a:br>
            <a:r>
              <a:rPr lang="fr-FR" sz="3600" dirty="0">
                <a:latin typeface="+mn-lt"/>
              </a:rPr>
              <a:t>Dessine le 1</a:t>
            </a:r>
            <a:r>
              <a:rPr lang="fr-FR" sz="3600" baseline="30000" dirty="0">
                <a:latin typeface="+mn-lt"/>
              </a:rPr>
              <a:t>er</a:t>
            </a:r>
            <a:r>
              <a:rPr lang="fr-FR" sz="3600" dirty="0">
                <a:latin typeface="+mn-lt"/>
              </a:rPr>
              <a:t> symbole en partant de la gauche</a:t>
            </a:r>
          </a:p>
        </p:txBody>
      </p:sp>
    </p:spTree>
    <p:extLst>
      <p:ext uri="{BB962C8B-B14F-4D97-AF65-F5344CB8AC3E}">
        <p14:creationId xmlns:p14="http://schemas.microsoft.com/office/powerpoint/2010/main" val="32890849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BFE941-4428-1280-57CC-6A34E42EFBDD}"/>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4F071A58-D3FB-0E9D-4191-8AA3F5FDC4CA}"/>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1ACC9500-EB12-7880-6D3D-EE230EBB27B9}"/>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823845C0-4D47-E648-3CD1-8A803B55B1BA}"/>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pic>
        <p:nvPicPr>
          <p:cNvPr id="21" name="Image 20">
            <a:extLst>
              <a:ext uri="{FF2B5EF4-FFF2-40B4-BE49-F238E27FC236}">
                <a16:creationId xmlns:a16="http://schemas.microsoft.com/office/drawing/2014/main" id="{C9D1023C-27C1-AB74-A15D-3E328DC6859D}"/>
              </a:ext>
            </a:extLst>
          </p:cNvPr>
          <p:cNvPicPr>
            <a:picLocks noChangeAspect="1"/>
          </p:cNvPicPr>
          <p:nvPr/>
        </p:nvPicPr>
        <p:blipFill>
          <a:blip r:embed="rId3"/>
          <a:stretch>
            <a:fillRect/>
          </a:stretch>
        </p:blipFill>
        <p:spPr>
          <a:xfrm>
            <a:off x="5576602" y="123290"/>
            <a:ext cx="1038797" cy="1038797"/>
          </a:xfrm>
          <a:prstGeom prst="rect">
            <a:avLst/>
          </a:prstGeom>
        </p:spPr>
      </p:pic>
      <p:sp>
        <p:nvSpPr>
          <p:cNvPr id="5" name="Titre 1">
            <a:extLst>
              <a:ext uri="{FF2B5EF4-FFF2-40B4-BE49-F238E27FC236}">
                <a16:creationId xmlns:a16="http://schemas.microsoft.com/office/drawing/2014/main" id="{D4CB984C-E15F-5BC7-8588-7CB2A8317F31}"/>
              </a:ext>
            </a:extLst>
          </p:cNvPr>
          <p:cNvSpPr>
            <a:spLocks noGrp="1"/>
          </p:cNvSpPr>
          <p:nvPr>
            <p:ph type="title"/>
          </p:nvPr>
        </p:nvSpPr>
        <p:spPr>
          <a:xfrm>
            <a:off x="2291137" y="1173468"/>
            <a:ext cx="9277564" cy="1325563"/>
          </a:xfrm>
        </p:spPr>
        <p:txBody>
          <a:bodyPr>
            <a:noAutofit/>
          </a:bodyPr>
          <a:lstStyle/>
          <a:p>
            <a:r>
              <a:rPr lang="fr-FR" sz="3600" dirty="0">
                <a:latin typeface="+mn-lt"/>
              </a:rPr>
              <a:t>Observe la suite</a:t>
            </a:r>
            <a:br>
              <a:rPr lang="fr-FR" sz="3600" dirty="0">
                <a:latin typeface="+mn-lt"/>
              </a:rPr>
            </a:br>
            <a:r>
              <a:rPr lang="fr-FR" sz="3600" dirty="0">
                <a:latin typeface="+mn-lt"/>
              </a:rPr>
              <a:t>Dessine le 3</a:t>
            </a:r>
            <a:r>
              <a:rPr lang="fr-FR" sz="3600" baseline="30000" dirty="0">
                <a:latin typeface="+mn-lt"/>
              </a:rPr>
              <a:t>ème</a:t>
            </a:r>
            <a:r>
              <a:rPr lang="fr-FR" sz="3600" dirty="0">
                <a:latin typeface="+mn-lt"/>
              </a:rPr>
              <a:t> symbole en partant de la gauche</a:t>
            </a:r>
          </a:p>
        </p:txBody>
      </p:sp>
      <p:pic>
        <p:nvPicPr>
          <p:cNvPr id="3" name="Image 2">
            <a:extLst>
              <a:ext uri="{FF2B5EF4-FFF2-40B4-BE49-F238E27FC236}">
                <a16:creationId xmlns:a16="http://schemas.microsoft.com/office/drawing/2014/main" id="{140D4952-386F-E8C1-47F9-57D454464A71}"/>
              </a:ext>
            </a:extLst>
          </p:cNvPr>
          <p:cNvPicPr>
            <a:picLocks noChangeAspect="1"/>
          </p:cNvPicPr>
          <p:nvPr/>
        </p:nvPicPr>
        <p:blipFill>
          <a:blip r:embed="rId4"/>
          <a:stretch>
            <a:fillRect/>
          </a:stretch>
        </p:blipFill>
        <p:spPr>
          <a:xfrm>
            <a:off x="1708206" y="3178369"/>
            <a:ext cx="8775587" cy="1314165"/>
          </a:xfrm>
          <a:prstGeom prst="rect">
            <a:avLst/>
          </a:prstGeom>
        </p:spPr>
      </p:pic>
    </p:spTree>
    <p:extLst>
      <p:ext uri="{BB962C8B-B14F-4D97-AF65-F5344CB8AC3E}">
        <p14:creationId xmlns:p14="http://schemas.microsoft.com/office/powerpoint/2010/main" val="17447379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679677-024E-49AB-6ACF-40022BD0D288}"/>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39BFC9E0-67F8-1D75-837C-B684B83F310A}"/>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96A151EF-87D4-F288-264F-D2A76279B83C}"/>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DFF2535E-C9ED-3184-841A-903E49AD6131}"/>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pic>
        <p:nvPicPr>
          <p:cNvPr id="21" name="Image 20">
            <a:extLst>
              <a:ext uri="{FF2B5EF4-FFF2-40B4-BE49-F238E27FC236}">
                <a16:creationId xmlns:a16="http://schemas.microsoft.com/office/drawing/2014/main" id="{C5E57BE5-6202-1B0B-35ED-5C83B093443A}"/>
              </a:ext>
            </a:extLst>
          </p:cNvPr>
          <p:cNvPicPr>
            <a:picLocks noChangeAspect="1"/>
          </p:cNvPicPr>
          <p:nvPr/>
        </p:nvPicPr>
        <p:blipFill>
          <a:blip r:embed="rId3"/>
          <a:stretch>
            <a:fillRect/>
          </a:stretch>
        </p:blipFill>
        <p:spPr>
          <a:xfrm>
            <a:off x="5576602" y="123290"/>
            <a:ext cx="1038797" cy="1038797"/>
          </a:xfrm>
          <a:prstGeom prst="rect">
            <a:avLst/>
          </a:prstGeom>
        </p:spPr>
      </p:pic>
      <p:sp>
        <p:nvSpPr>
          <p:cNvPr id="5" name="Titre 1">
            <a:extLst>
              <a:ext uri="{FF2B5EF4-FFF2-40B4-BE49-F238E27FC236}">
                <a16:creationId xmlns:a16="http://schemas.microsoft.com/office/drawing/2014/main" id="{FA68445F-0886-F86F-BCAD-90791EA4A483}"/>
              </a:ext>
            </a:extLst>
          </p:cNvPr>
          <p:cNvSpPr>
            <a:spLocks noGrp="1"/>
          </p:cNvSpPr>
          <p:nvPr>
            <p:ph type="title"/>
          </p:nvPr>
        </p:nvSpPr>
        <p:spPr>
          <a:xfrm>
            <a:off x="2291137" y="1173468"/>
            <a:ext cx="9277564" cy="1325563"/>
          </a:xfrm>
        </p:spPr>
        <p:txBody>
          <a:bodyPr>
            <a:noAutofit/>
          </a:bodyPr>
          <a:lstStyle/>
          <a:p>
            <a:r>
              <a:rPr lang="fr-FR" sz="3600" dirty="0">
                <a:latin typeface="+mn-lt"/>
              </a:rPr>
              <a:t>Observe la suite</a:t>
            </a:r>
            <a:br>
              <a:rPr lang="fr-FR" sz="3600" dirty="0">
                <a:latin typeface="+mn-lt"/>
              </a:rPr>
            </a:br>
            <a:r>
              <a:rPr lang="fr-FR" sz="3600" dirty="0">
                <a:latin typeface="+mn-lt"/>
              </a:rPr>
              <a:t>Dessine le 4</a:t>
            </a:r>
            <a:r>
              <a:rPr lang="fr-FR" sz="3600" baseline="30000" dirty="0">
                <a:latin typeface="+mn-lt"/>
              </a:rPr>
              <a:t>ème</a:t>
            </a:r>
            <a:r>
              <a:rPr lang="fr-FR" sz="3600" dirty="0">
                <a:latin typeface="+mn-lt"/>
              </a:rPr>
              <a:t> symbole en partant de la gauche</a:t>
            </a:r>
          </a:p>
        </p:txBody>
      </p:sp>
      <p:pic>
        <p:nvPicPr>
          <p:cNvPr id="4" name="Image 3">
            <a:extLst>
              <a:ext uri="{FF2B5EF4-FFF2-40B4-BE49-F238E27FC236}">
                <a16:creationId xmlns:a16="http://schemas.microsoft.com/office/drawing/2014/main" id="{4A11F079-635E-9E6B-493F-CD4DC68AB545}"/>
              </a:ext>
            </a:extLst>
          </p:cNvPr>
          <p:cNvPicPr>
            <a:picLocks noChangeAspect="1"/>
          </p:cNvPicPr>
          <p:nvPr/>
        </p:nvPicPr>
        <p:blipFill>
          <a:blip r:embed="rId4"/>
          <a:stretch>
            <a:fillRect/>
          </a:stretch>
        </p:blipFill>
        <p:spPr>
          <a:xfrm>
            <a:off x="1571879" y="3166404"/>
            <a:ext cx="9048241" cy="1527487"/>
          </a:xfrm>
          <a:prstGeom prst="rect">
            <a:avLst/>
          </a:prstGeom>
        </p:spPr>
      </p:pic>
    </p:spTree>
    <p:extLst>
      <p:ext uri="{BB962C8B-B14F-4D97-AF65-F5344CB8AC3E}">
        <p14:creationId xmlns:p14="http://schemas.microsoft.com/office/powerpoint/2010/main" val="10477339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8CAB6-402B-EC2C-DABB-55CFE2477082}"/>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D65C9AB5-1FBE-54A0-0303-68C018FD9BE7}"/>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380BD36D-6D0B-5D7E-A141-9182DC9BE11A}"/>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2FB9BE4D-0D32-9B34-8F79-A58046C2FFF5}"/>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pic>
        <p:nvPicPr>
          <p:cNvPr id="21" name="Image 20">
            <a:extLst>
              <a:ext uri="{FF2B5EF4-FFF2-40B4-BE49-F238E27FC236}">
                <a16:creationId xmlns:a16="http://schemas.microsoft.com/office/drawing/2014/main" id="{EC66EBB9-967D-139B-3CD9-46C1997413E6}"/>
              </a:ext>
            </a:extLst>
          </p:cNvPr>
          <p:cNvPicPr>
            <a:picLocks noChangeAspect="1"/>
          </p:cNvPicPr>
          <p:nvPr/>
        </p:nvPicPr>
        <p:blipFill>
          <a:blip r:embed="rId3"/>
          <a:stretch>
            <a:fillRect/>
          </a:stretch>
        </p:blipFill>
        <p:spPr>
          <a:xfrm>
            <a:off x="5576602" y="123290"/>
            <a:ext cx="1038797" cy="1038797"/>
          </a:xfrm>
          <a:prstGeom prst="rect">
            <a:avLst/>
          </a:prstGeom>
        </p:spPr>
      </p:pic>
      <p:sp>
        <p:nvSpPr>
          <p:cNvPr id="5" name="Titre 1">
            <a:extLst>
              <a:ext uri="{FF2B5EF4-FFF2-40B4-BE49-F238E27FC236}">
                <a16:creationId xmlns:a16="http://schemas.microsoft.com/office/drawing/2014/main" id="{A4B5845A-A62B-9EF9-9951-3DD8900D61D6}"/>
              </a:ext>
            </a:extLst>
          </p:cNvPr>
          <p:cNvSpPr>
            <a:spLocks noGrp="1"/>
          </p:cNvSpPr>
          <p:nvPr>
            <p:ph type="title"/>
          </p:nvPr>
        </p:nvSpPr>
        <p:spPr>
          <a:xfrm>
            <a:off x="2291137" y="1173468"/>
            <a:ext cx="9277564" cy="1325563"/>
          </a:xfrm>
        </p:spPr>
        <p:txBody>
          <a:bodyPr>
            <a:noAutofit/>
          </a:bodyPr>
          <a:lstStyle/>
          <a:p>
            <a:r>
              <a:rPr lang="fr-FR" sz="3600" dirty="0">
                <a:latin typeface="+mn-lt"/>
              </a:rPr>
              <a:t>Observe la suite</a:t>
            </a:r>
            <a:br>
              <a:rPr lang="fr-FR" sz="3600" dirty="0">
                <a:latin typeface="+mn-lt"/>
              </a:rPr>
            </a:br>
            <a:r>
              <a:rPr lang="fr-FR" sz="3600" dirty="0">
                <a:latin typeface="+mn-lt"/>
              </a:rPr>
              <a:t>Dessine le 7</a:t>
            </a:r>
            <a:r>
              <a:rPr lang="fr-FR" sz="3600" baseline="30000" dirty="0">
                <a:latin typeface="+mn-lt"/>
              </a:rPr>
              <a:t>ème</a:t>
            </a:r>
            <a:r>
              <a:rPr lang="fr-FR" sz="3600" dirty="0">
                <a:latin typeface="+mn-lt"/>
              </a:rPr>
              <a:t> symbole en partant de la gauche</a:t>
            </a:r>
          </a:p>
        </p:txBody>
      </p:sp>
      <p:pic>
        <p:nvPicPr>
          <p:cNvPr id="3" name="Image 2">
            <a:extLst>
              <a:ext uri="{FF2B5EF4-FFF2-40B4-BE49-F238E27FC236}">
                <a16:creationId xmlns:a16="http://schemas.microsoft.com/office/drawing/2014/main" id="{A9B0FD7A-30B7-F364-7919-4680656613DD}"/>
              </a:ext>
            </a:extLst>
          </p:cNvPr>
          <p:cNvPicPr>
            <a:picLocks noChangeAspect="1"/>
          </p:cNvPicPr>
          <p:nvPr/>
        </p:nvPicPr>
        <p:blipFill>
          <a:blip r:embed="rId4"/>
          <a:stretch>
            <a:fillRect/>
          </a:stretch>
        </p:blipFill>
        <p:spPr>
          <a:xfrm>
            <a:off x="1735260" y="3061661"/>
            <a:ext cx="8721480" cy="1361792"/>
          </a:xfrm>
          <a:prstGeom prst="rect">
            <a:avLst/>
          </a:prstGeom>
        </p:spPr>
      </p:pic>
    </p:spTree>
    <p:extLst>
      <p:ext uri="{BB962C8B-B14F-4D97-AF65-F5344CB8AC3E}">
        <p14:creationId xmlns:p14="http://schemas.microsoft.com/office/powerpoint/2010/main" val="20898023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60B3E8-0141-0A19-08AF-5B02B756ACF8}"/>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3DB3E743-4A2E-B7CD-2430-8B8282637D4F}"/>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13A7C653-4FDA-F6C3-7777-45ABB17E2F10}"/>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DFEF90D7-B759-5F18-6FF9-45615A116308}"/>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pic>
        <p:nvPicPr>
          <p:cNvPr id="21" name="Image 20">
            <a:extLst>
              <a:ext uri="{FF2B5EF4-FFF2-40B4-BE49-F238E27FC236}">
                <a16:creationId xmlns:a16="http://schemas.microsoft.com/office/drawing/2014/main" id="{BABB25DF-2FE5-DB45-DE58-328929D7EE67}"/>
              </a:ext>
            </a:extLst>
          </p:cNvPr>
          <p:cNvPicPr>
            <a:picLocks noChangeAspect="1"/>
          </p:cNvPicPr>
          <p:nvPr/>
        </p:nvPicPr>
        <p:blipFill>
          <a:blip r:embed="rId3"/>
          <a:stretch>
            <a:fillRect/>
          </a:stretch>
        </p:blipFill>
        <p:spPr>
          <a:xfrm>
            <a:off x="5576602" y="123290"/>
            <a:ext cx="1038797" cy="1038797"/>
          </a:xfrm>
          <a:prstGeom prst="rect">
            <a:avLst/>
          </a:prstGeom>
        </p:spPr>
      </p:pic>
      <p:sp>
        <p:nvSpPr>
          <p:cNvPr id="5" name="Titre 1">
            <a:extLst>
              <a:ext uri="{FF2B5EF4-FFF2-40B4-BE49-F238E27FC236}">
                <a16:creationId xmlns:a16="http://schemas.microsoft.com/office/drawing/2014/main" id="{3AB67D47-B376-9E8B-369B-A4FEAD936538}"/>
              </a:ext>
            </a:extLst>
          </p:cNvPr>
          <p:cNvSpPr>
            <a:spLocks noGrp="1"/>
          </p:cNvSpPr>
          <p:nvPr>
            <p:ph type="title"/>
          </p:nvPr>
        </p:nvSpPr>
        <p:spPr>
          <a:xfrm>
            <a:off x="2291137" y="1173468"/>
            <a:ext cx="9277564" cy="1325563"/>
          </a:xfrm>
        </p:spPr>
        <p:txBody>
          <a:bodyPr>
            <a:noAutofit/>
          </a:bodyPr>
          <a:lstStyle/>
          <a:p>
            <a:r>
              <a:rPr lang="fr-FR" sz="3600" dirty="0">
                <a:latin typeface="+mn-lt"/>
              </a:rPr>
              <a:t>Observe la suite</a:t>
            </a:r>
            <a:br>
              <a:rPr lang="fr-FR" sz="3600" dirty="0">
                <a:latin typeface="+mn-lt"/>
              </a:rPr>
            </a:br>
            <a:r>
              <a:rPr lang="fr-FR" sz="3600" dirty="0">
                <a:latin typeface="+mn-lt"/>
              </a:rPr>
              <a:t>Dessine le 2</a:t>
            </a:r>
            <a:r>
              <a:rPr lang="fr-FR" sz="3600" baseline="30000" dirty="0">
                <a:latin typeface="+mn-lt"/>
              </a:rPr>
              <a:t>ème</a:t>
            </a:r>
            <a:r>
              <a:rPr lang="fr-FR" sz="3600" dirty="0">
                <a:latin typeface="+mn-lt"/>
              </a:rPr>
              <a:t> symbole en partant de la droite</a:t>
            </a:r>
          </a:p>
        </p:txBody>
      </p:sp>
      <p:pic>
        <p:nvPicPr>
          <p:cNvPr id="4" name="Image 3">
            <a:extLst>
              <a:ext uri="{FF2B5EF4-FFF2-40B4-BE49-F238E27FC236}">
                <a16:creationId xmlns:a16="http://schemas.microsoft.com/office/drawing/2014/main" id="{1AF25F2B-DAA3-3867-6876-9E54C2ED1DD9}"/>
              </a:ext>
            </a:extLst>
          </p:cNvPr>
          <p:cNvPicPr>
            <a:picLocks noChangeAspect="1"/>
          </p:cNvPicPr>
          <p:nvPr/>
        </p:nvPicPr>
        <p:blipFill>
          <a:blip r:embed="rId4"/>
          <a:stretch>
            <a:fillRect/>
          </a:stretch>
        </p:blipFill>
        <p:spPr>
          <a:xfrm>
            <a:off x="1719694" y="3033408"/>
            <a:ext cx="8752612" cy="1325562"/>
          </a:xfrm>
          <a:prstGeom prst="rect">
            <a:avLst/>
          </a:prstGeom>
        </p:spPr>
      </p:pic>
    </p:spTree>
    <p:extLst>
      <p:ext uri="{BB962C8B-B14F-4D97-AF65-F5344CB8AC3E}">
        <p14:creationId xmlns:p14="http://schemas.microsoft.com/office/powerpoint/2010/main" val="3226233598"/>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13299</TotalTime>
  <Words>1423</Words>
  <Application>Microsoft Office PowerPoint</Application>
  <PresentationFormat>Grand écran</PresentationFormat>
  <Paragraphs>114</Paragraphs>
  <Slides>25</Slides>
  <Notes>21</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25</vt:i4>
      </vt:variant>
    </vt:vector>
  </HeadingPairs>
  <TitlesOfParts>
    <vt:vector size="32" baseType="lpstr">
      <vt:lpstr>Arial</vt:lpstr>
      <vt:lpstr>BelleAllureCE</vt:lpstr>
      <vt:lpstr>Calibri</vt:lpstr>
      <vt:lpstr>Calibri Light</vt:lpstr>
      <vt:lpstr>KG Turning Tables</vt:lpstr>
      <vt:lpstr>Wingdings</vt:lpstr>
      <vt:lpstr>Thème Office</vt:lpstr>
      <vt:lpstr>PERIODE 2  séance 26</vt:lpstr>
      <vt:lpstr>Présentation PowerPoint</vt:lpstr>
      <vt:lpstr>Présentation PowerPoint</vt:lpstr>
      <vt:lpstr>Présentation PowerPoint</vt:lpstr>
      <vt:lpstr>Observe la suite Dessine le 1er symbole en partant de la gauche</vt:lpstr>
      <vt:lpstr>Observe la suite Dessine le 3ème symbole en partant de la gauche</vt:lpstr>
      <vt:lpstr>Observe la suite Dessine le 4ème symbole en partant de la gauche</vt:lpstr>
      <vt:lpstr>Observe la suite Dessine le 7ème symbole en partant de la gauche</vt:lpstr>
      <vt:lpstr>Observe la suite Dessine le 2ème symbole en partant de la droite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Laetitia</dc:creator>
  <cp:lastModifiedBy>VALERIE BAILLY</cp:lastModifiedBy>
  <cp:revision>234</cp:revision>
  <dcterms:created xsi:type="dcterms:W3CDTF">2018-07-28T07:30:27Z</dcterms:created>
  <dcterms:modified xsi:type="dcterms:W3CDTF">2025-10-27T13:19:44Z</dcterms:modified>
</cp:coreProperties>
</file>